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1" r:id="rId1"/>
  </p:sldMasterIdLst>
  <p:sldIdLst>
    <p:sldId id="256" r:id="rId2"/>
    <p:sldId id="258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2047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9558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4868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6151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2384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2131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1493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2498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6819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0335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1849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8257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7677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55553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2575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17197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981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29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This presentation uses the Organic Theme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329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Isn’t the transition nice?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154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lines at the edge of the slide make it look like all the slides are connected…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799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…so it really looks like the slides are moving by.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140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</TotalTime>
  <Words>41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Garamond</vt:lpstr>
      <vt:lpstr>Organic</vt:lpstr>
      <vt:lpstr>This presentation uses the Organic Theme</vt:lpstr>
      <vt:lpstr>Isn’t the transition nice?</vt:lpstr>
      <vt:lpstr>The lines at the edge of the slide make it look like all the slides are connected…</vt:lpstr>
      <vt:lpstr>…so it really looks like the slides are moving by.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Charley Harper</dc:title>
  <dc:creator>Elizabeth Szypulski</dc:creator>
  <cp:lastModifiedBy>Elizabeth Szypulski</cp:lastModifiedBy>
  <cp:revision>5</cp:revision>
  <dcterms:created xsi:type="dcterms:W3CDTF">2014-03-13T12:28:12Z</dcterms:created>
  <dcterms:modified xsi:type="dcterms:W3CDTF">2014-03-13T15:51:51Z</dcterms:modified>
</cp:coreProperties>
</file>