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29" autoAdjust="0"/>
    <p:restoredTop sz="94660"/>
  </p:normalViewPr>
  <p:slideViewPr>
    <p:cSldViewPr>
      <p:cViewPr varScale="1">
        <p:scale>
          <a:sx n="73" d="100"/>
          <a:sy n="73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086FC090-23E0-4E19-8874-372CD94417AE}">
      <dgm:prSet phldrT="[Text]"/>
      <dgm:spPr/>
      <dgm:t>
        <a:bodyPr/>
        <a:lstStyle/>
        <a:p>
          <a:r>
            <a:rPr lang="en-US" dirty="0" smtClean="0"/>
            <a:t>Bob Roberts, Sales Chief</a:t>
          </a:r>
          <a:endParaRPr lang="en-US" dirty="0"/>
        </a:p>
      </dgm:t>
    </dgm:pt>
    <dgm:pt modelId="{54DEDA51-16EB-419A-9B49-634390AA0F62}" type="parTrans" cxnId="{05B05F38-5AA9-4EF6-B922-84A02C4AAFB4}">
      <dgm:prSet/>
      <dgm:spPr/>
      <dgm:t>
        <a:bodyPr/>
        <a:lstStyle/>
        <a:p>
          <a:endParaRPr lang="en-US"/>
        </a:p>
      </dgm:t>
    </dgm:pt>
    <dgm:pt modelId="{2904F400-5EE1-4778-9FFE-2A2ED927D8BB}" type="sibTrans" cxnId="{05B05F38-5AA9-4EF6-B922-84A02C4AAFB4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/>
            <a:t>Salesperson</a:t>
          </a:r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dirty="0" smtClean="0"/>
            <a:t>Elizabeth 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dirty="0" smtClean="0"/>
            <a:t>Carol Summer, 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dirty="0" smtClean="0"/>
            <a:t>Tom Bridge, Advertising 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Warner, 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1667FD0-476E-4E1A-BEF2-F99CA7D422E2}" type="pres">
      <dgm:prSet presAssocID="{54DEDA51-16EB-419A-9B49-634390AA0F62}" presName="Name37" presStyleLbl="parChTrans1D2" presStyleIdx="0" presStyleCnt="4"/>
      <dgm:spPr/>
      <dgm:t>
        <a:bodyPr/>
        <a:lstStyle/>
        <a:p>
          <a:endParaRPr lang="en-US"/>
        </a:p>
      </dgm:t>
    </dgm:pt>
    <dgm:pt modelId="{84E2824D-DBC7-4230-A2A2-6ACE96B494A3}" type="pres">
      <dgm:prSet presAssocID="{086FC090-23E0-4E19-8874-372CD94417AE}" presName="hierRoot2" presStyleCnt="0">
        <dgm:presLayoutVars>
          <dgm:hierBranch val="init"/>
        </dgm:presLayoutVars>
      </dgm:prSet>
      <dgm:spPr/>
    </dgm:pt>
    <dgm:pt modelId="{BD2BF799-25F4-4DC0-9D62-CEDE6C3380D7}" type="pres">
      <dgm:prSet presAssocID="{086FC090-23E0-4E19-8874-372CD94417AE}" presName="rootComposite" presStyleCnt="0"/>
      <dgm:spPr/>
    </dgm:pt>
    <dgm:pt modelId="{97B65D2E-36C8-4D40-8911-0CA2BE61FF10}" type="pres">
      <dgm:prSet presAssocID="{086FC090-23E0-4E19-8874-372CD94417A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9A9BA8-87CA-42C4-A911-AE253D20DBA6}" type="pres">
      <dgm:prSet presAssocID="{086FC090-23E0-4E19-8874-372CD94417AE}" presName="rootConnector" presStyleLbl="node2" presStyleIdx="0" presStyleCnt="4"/>
      <dgm:spPr/>
      <dgm:t>
        <a:bodyPr/>
        <a:lstStyle/>
        <a:p>
          <a:endParaRPr lang="en-US"/>
        </a:p>
      </dgm:t>
    </dgm:pt>
    <dgm:pt modelId="{5F574BE5-A009-44C7-8A77-079E8B078E95}" type="pres">
      <dgm:prSet presAssocID="{086FC090-23E0-4E19-8874-372CD94417AE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6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6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6CAC8D04-D844-4D2F-8F0F-A22B6472DA7C}" type="pres">
      <dgm:prSet presAssocID="{621BD389-053F-4088-8CC4-8A8DF681AD9C}" presName="Name37" presStyleLbl="parChTrans1D3" presStyleIdx="1" presStyleCnt="6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3" presStyleIdx="1" presStyleCnt="6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3" presStyleIdx="2" presStyleCnt="6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3" presStyleIdx="2" presStyleCnt="6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3" presStyleIdx="3" presStyleCnt="6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3" presStyleIdx="3" presStyleCnt="6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E1D45722-7897-4D0D-8D9C-F18828A56B61}" type="pres">
      <dgm:prSet presAssocID="{086FC090-23E0-4E19-8874-372CD94417AE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4" presStyleCnt="6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4" presStyleCnt="6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D1B95FDE-131B-48E5-8F0C-FA8657ADDA95}" type="pres">
      <dgm:prSet presAssocID="{C43D37AC-1E08-4979-8CD5-A07ED10C4B65}" presName="Name37" presStyleLbl="parChTrans1D4" presStyleIdx="0" presStyleCnt="1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4" presStyleIdx="0" presStyleCnt="1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5" presStyleCnt="6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5" presStyleCnt="6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FC19B043-75A8-4B6A-AC49-544CA6668CD2}" srcId="{086FC090-23E0-4E19-8874-372CD94417AE}" destId="{001F983C-BE6D-487B-9EA9-915826FA3872}" srcOrd="1" destOrd="0" parTransId="{621BD389-053F-4088-8CC4-8A8DF681AD9C}" sibTransId="{83ECCB29-B169-4CF5-8626-5480B2C4A1A1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E5BCDA3C-09F7-420B-9934-1F88930B4F1A}" srcId="{086FC090-23E0-4E19-8874-372CD94417AE}" destId="{30C5BDFF-8A75-4938-8118-C0609CCBCC5D}" srcOrd="3" destOrd="0" parTransId="{7A815990-4E43-4BD6-A598-C31B3B1FB74E}" sibTransId="{380C4159-64C4-4D7F-8D90-46B864D4EE42}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05AAA65-51A5-4E8C-95C0-4FAD9FE78375}" type="presOf" srcId="{001F983C-BE6D-487B-9EA9-915826FA3872}" destId="{4C79DEE9-CC40-4772-B454-D506E128DFB0}" srcOrd="1" destOrd="0" presId="urn:microsoft.com/office/officeart/2005/8/layout/orgChart1"/>
    <dgm:cxn modelId="{0FD51818-8019-40F6-997A-D741B3CA1AEE}" type="presOf" srcId="{BCA6F476-0E13-43A6-B789-26DCD0BAA736}" destId="{8CD06EC7-9A3C-4CD9-A0CA-4C4D47F3FA32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3998AE99-4017-4ECB-A3AA-20C4EC1D5F0B}" type="presOf" srcId="{621BD389-053F-4088-8CC4-8A8DF681AD9C}" destId="{6CAC8D04-D844-4D2F-8F0F-A22B6472DA7C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139177FD-194E-4615-98A3-3A4BEEFB962D}" srcId="{086FC090-23E0-4E19-8874-372CD94417AE}" destId="{DB0259EE-B0E5-4E19-BBEF-B3D5B2728263}" srcOrd="0" destOrd="0" parTransId="{979323D3-E091-4DA1-89A4-B4A08BEFC138}" sibTransId="{DDE15720-531D-48B9-8855-7B6E767E9347}"/>
    <dgm:cxn modelId="{05B05F38-5AA9-4EF6-B922-84A02C4AAFB4}" srcId="{69B8A16F-75A5-4C67-90E6-C874865F56F6}" destId="{086FC090-23E0-4E19-8874-372CD94417AE}" srcOrd="0" destOrd="0" parTransId="{54DEDA51-16EB-419A-9B49-634390AA0F62}" sibTransId="{2904F400-5EE1-4778-9FFE-2A2ED927D8BB}"/>
    <dgm:cxn modelId="{0E2C8C56-FBB1-44F7-9345-52B0779CDFED}" type="presOf" srcId="{086FC090-23E0-4E19-8874-372CD94417AE}" destId="{799A9BA8-87CA-42C4-A911-AE253D20DBA6}" srcOrd="1" destOrd="0" presId="urn:microsoft.com/office/officeart/2005/8/layout/orgChart1"/>
    <dgm:cxn modelId="{7AAB4D46-0EA2-4121-8FF1-CC5B930177BC}" srcId="{086FC090-23E0-4E19-8874-372CD94417AE}" destId="{0610D0CD-F177-4A67-9810-917B43098188}" srcOrd="2" destOrd="0" parTransId="{BCA6F476-0E13-43A6-B789-26DCD0BAA736}" sibTransId="{9A508963-D223-4BA6-BD23-10D497ADDFE3}"/>
    <dgm:cxn modelId="{4F91DA0B-9E21-47F6-BB26-758F6404B58F}" type="presOf" srcId="{7A815990-4E43-4BD6-A598-C31B3B1FB74E}" destId="{D2368646-6DEE-43DD-A43E-9A3F74109BF4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5F0712B5-18A4-4EB0-9129-47B116DF3A90}" type="presOf" srcId="{0610D0CD-F177-4A67-9810-917B43098188}" destId="{BA9BC88B-F32D-4392-8E33-61F0E1841CA5}" srcOrd="0" destOrd="0" presId="urn:microsoft.com/office/officeart/2005/8/layout/orgChart1"/>
    <dgm:cxn modelId="{74E09F56-F444-46CD-8236-1857AE9B0A36}" type="presOf" srcId="{086FC090-23E0-4E19-8874-372CD94417AE}" destId="{97B65D2E-36C8-4D40-8911-0CA2BE61FF10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E46D4BBD-DA64-4316-883E-7BB90EA06366}" type="presOf" srcId="{001F983C-BE6D-487B-9EA9-915826FA3872}" destId="{A8B5C541-503F-461E-A466-439DCDFEAB11}" srcOrd="0" destOrd="0" presId="urn:microsoft.com/office/officeart/2005/8/layout/orgChart1"/>
    <dgm:cxn modelId="{9C0F1888-4B04-481F-A69E-8933D6C95446}" srcId="{BEE6D504-6C08-45F2-B71A-0D4EE6E8ECB9}" destId="{355D46AE-9E32-4CBD-88CB-8A089F0DF175}" srcOrd="0" destOrd="0" parTransId="{C43D37AC-1E08-4979-8CD5-A07ED10C4B65}" sibTransId="{73EFBA54-2CBE-46B9-B4C6-B780C2F16DEE}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51A97E48-7B7B-46B1-8262-E00B7A599118}" type="presOf" srcId="{DB0259EE-B0E5-4E19-BBEF-B3D5B2728263}" destId="{986353FB-441D-4215-B0FF-AE5D2519813D}" srcOrd="0" destOrd="0" presId="urn:microsoft.com/office/officeart/2005/8/layout/orgChart1"/>
    <dgm:cxn modelId="{5EAEACA0-18B7-4260-9B61-3D1A41F17DC0}" type="presOf" srcId="{355D46AE-9E32-4CBD-88CB-8A089F0DF175}" destId="{8C816252-5862-44B1-BF25-E360135803D5}" srcOrd="0" destOrd="0" presId="urn:microsoft.com/office/officeart/2005/8/layout/orgChart1"/>
    <dgm:cxn modelId="{20F5AB74-1066-45F1-A23E-B029200EA396}" type="presOf" srcId="{355D46AE-9E32-4CBD-88CB-8A089F0DF175}" destId="{E735F5C0-92DD-4B8A-B4E1-CC19AC87557A}" srcOrd="1" destOrd="0" presId="urn:microsoft.com/office/officeart/2005/8/layout/orgChart1"/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850EC04C-A9EB-4A8A-9950-71045FEDED15}" type="presOf" srcId="{30C5BDFF-8A75-4938-8118-C0609CCBCC5D}" destId="{E5C6076E-F569-42B5-B720-68F72BECC010}" srcOrd="1" destOrd="0" presId="urn:microsoft.com/office/officeart/2005/8/layout/orgChart1"/>
    <dgm:cxn modelId="{98CBD73D-E421-4557-9B69-2460051F70F4}" type="presOf" srcId="{DB0259EE-B0E5-4E19-BBEF-B3D5B2728263}" destId="{4BEF24D7-6D09-40A6-9D27-30687CE41B52}" srcOrd="1" destOrd="0" presId="urn:microsoft.com/office/officeart/2005/8/layout/orgChart1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D34681BA-F936-4F80-82DD-11702D351F1D}" type="presOf" srcId="{30C5BDFF-8A75-4938-8118-C0609CCBCC5D}" destId="{D12BF9BA-4A6B-48DC-BACE-1A05B4AFB370}" srcOrd="0" destOrd="0" presId="urn:microsoft.com/office/officeart/2005/8/layout/orgChart1"/>
    <dgm:cxn modelId="{D50668D7-7418-4F96-B975-D5E72DF2192E}" type="presOf" srcId="{54DEDA51-16EB-419A-9B49-634390AA0F62}" destId="{31667FD0-476E-4E1A-BEF2-F99CA7D422E2}" srcOrd="0" destOrd="0" presId="urn:microsoft.com/office/officeart/2005/8/layout/orgChart1"/>
    <dgm:cxn modelId="{6B0C4D46-3BFB-4D10-8074-AF3EE557CA54}" type="presOf" srcId="{C43D37AC-1E08-4979-8CD5-A07ED10C4B65}" destId="{D1B95FDE-131B-48E5-8F0C-FA8657ADDA95}" srcOrd="0" destOrd="0" presId="urn:microsoft.com/office/officeart/2005/8/layout/orgChart1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D1AD6F37-6F3A-454B-AC79-F250F4066B83}" type="presOf" srcId="{979323D3-E091-4DA1-89A4-B4A08BEFC138}" destId="{0F8DB6A0-AAC7-4330-8FDE-74ED5175BD61}" srcOrd="0" destOrd="0" presId="urn:microsoft.com/office/officeart/2005/8/layout/orgChart1"/>
    <dgm:cxn modelId="{79A3DA8D-8319-4C52-B92D-7A45A83A7687}" type="presOf" srcId="{0610D0CD-F177-4A67-9810-917B43098188}" destId="{94A89351-D9DF-4E70-9E28-791EAF73FA4D}" srcOrd="1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B0940AAE-F7CA-40D7-9292-2981029E0C57}" type="presParOf" srcId="{9E2BC238-78AF-4FC5-94C0-5F628892EB01}" destId="{31667FD0-476E-4E1A-BEF2-F99CA7D422E2}" srcOrd="0" destOrd="0" presId="urn:microsoft.com/office/officeart/2005/8/layout/orgChart1"/>
    <dgm:cxn modelId="{9881B900-E414-47BA-BCCF-33747AD88B7C}" type="presParOf" srcId="{9E2BC238-78AF-4FC5-94C0-5F628892EB01}" destId="{84E2824D-DBC7-4230-A2A2-6ACE96B494A3}" srcOrd="1" destOrd="0" presId="urn:microsoft.com/office/officeart/2005/8/layout/orgChart1"/>
    <dgm:cxn modelId="{85641863-9CA5-4841-BC09-6FA3B45C5288}" type="presParOf" srcId="{84E2824D-DBC7-4230-A2A2-6ACE96B494A3}" destId="{BD2BF799-25F4-4DC0-9D62-CEDE6C3380D7}" srcOrd="0" destOrd="0" presId="urn:microsoft.com/office/officeart/2005/8/layout/orgChart1"/>
    <dgm:cxn modelId="{D0E63C97-C68C-4E47-8E8A-45FD8EE3ACC1}" type="presParOf" srcId="{BD2BF799-25F4-4DC0-9D62-CEDE6C3380D7}" destId="{97B65D2E-36C8-4D40-8911-0CA2BE61FF10}" srcOrd="0" destOrd="0" presId="urn:microsoft.com/office/officeart/2005/8/layout/orgChart1"/>
    <dgm:cxn modelId="{7D6C59BD-3C2C-4425-AFE6-DA7F617D8A07}" type="presParOf" srcId="{BD2BF799-25F4-4DC0-9D62-CEDE6C3380D7}" destId="{799A9BA8-87CA-42C4-A911-AE253D20DBA6}" srcOrd="1" destOrd="0" presId="urn:microsoft.com/office/officeart/2005/8/layout/orgChart1"/>
    <dgm:cxn modelId="{3A63F584-9099-4FE6-9841-C1464CA9B5B3}" type="presParOf" srcId="{84E2824D-DBC7-4230-A2A2-6ACE96B494A3}" destId="{5F574BE5-A009-44C7-8A77-079E8B078E95}" srcOrd="1" destOrd="0" presId="urn:microsoft.com/office/officeart/2005/8/layout/orgChart1"/>
    <dgm:cxn modelId="{D53239D3-E0FA-4DE6-8827-54F2F2AAE942}" type="presParOf" srcId="{5F574BE5-A009-44C7-8A77-079E8B078E95}" destId="{0F8DB6A0-AAC7-4330-8FDE-74ED5175BD61}" srcOrd="0" destOrd="0" presId="urn:microsoft.com/office/officeart/2005/8/layout/orgChart1"/>
    <dgm:cxn modelId="{6D726476-DE3F-436D-B54F-18EDC9AC05E3}" type="presParOf" srcId="{5F574BE5-A009-44C7-8A77-079E8B078E95}" destId="{922F1B1F-5B81-4DA7-81C0-E82BF4A02437}" srcOrd="1" destOrd="0" presId="urn:microsoft.com/office/officeart/2005/8/layout/orgChart1"/>
    <dgm:cxn modelId="{994BEE32-9C21-4930-B3FD-3A1CA4C8846C}" type="presParOf" srcId="{922F1B1F-5B81-4DA7-81C0-E82BF4A02437}" destId="{A43886F2-A09C-4AD0-AD59-E6F67F928229}" srcOrd="0" destOrd="0" presId="urn:microsoft.com/office/officeart/2005/8/layout/orgChart1"/>
    <dgm:cxn modelId="{2E0B83C4-5899-428C-9055-92335AACAD30}" type="presParOf" srcId="{A43886F2-A09C-4AD0-AD59-E6F67F928229}" destId="{986353FB-441D-4215-B0FF-AE5D2519813D}" srcOrd="0" destOrd="0" presId="urn:microsoft.com/office/officeart/2005/8/layout/orgChart1"/>
    <dgm:cxn modelId="{0911CA26-1377-4C24-B136-CC7EBEB6CE8E}" type="presParOf" srcId="{A43886F2-A09C-4AD0-AD59-E6F67F928229}" destId="{4BEF24D7-6D09-40A6-9D27-30687CE41B52}" srcOrd="1" destOrd="0" presId="urn:microsoft.com/office/officeart/2005/8/layout/orgChart1"/>
    <dgm:cxn modelId="{1A2F57BA-4B31-40C1-B8EF-9FAB6E811634}" type="presParOf" srcId="{922F1B1F-5B81-4DA7-81C0-E82BF4A02437}" destId="{86EBF7C0-C612-426D-8F4F-7C2479894B34}" srcOrd="1" destOrd="0" presId="urn:microsoft.com/office/officeart/2005/8/layout/orgChart1"/>
    <dgm:cxn modelId="{E812CA5D-B505-46B0-B61A-20EAEDCB1802}" type="presParOf" srcId="{922F1B1F-5B81-4DA7-81C0-E82BF4A02437}" destId="{C5A977EE-CEE4-45F9-91B2-9EB79C83E068}" srcOrd="2" destOrd="0" presId="urn:microsoft.com/office/officeart/2005/8/layout/orgChart1"/>
    <dgm:cxn modelId="{8BFD8C16-0B6D-45F2-AE22-04D6EBDF3A21}" type="presParOf" srcId="{5F574BE5-A009-44C7-8A77-079E8B078E95}" destId="{6CAC8D04-D844-4D2F-8F0F-A22B6472DA7C}" srcOrd="2" destOrd="0" presId="urn:microsoft.com/office/officeart/2005/8/layout/orgChart1"/>
    <dgm:cxn modelId="{DFA5288F-57DB-4228-8620-F75DBC2FC77D}" type="presParOf" srcId="{5F574BE5-A009-44C7-8A77-079E8B078E95}" destId="{54D62426-0484-4DF7-8D02-8F2E30E310DD}" srcOrd="3" destOrd="0" presId="urn:microsoft.com/office/officeart/2005/8/layout/orgChart1"/>
    <dgm:cxn modelId="{0B4F6038-C23F-480C-B019-77D16738B14F}" type="presParOf" srcId="{54D62426-0484-4DF7-8D02-8F2E30E310DD}" destId="{D42E30D7-4FEA-4364-95A7-F7C43A4CD295}" srcOrd="0" destOrd="0" presId="urn:microsoft.com/office/officeart/2005/8/layout/orgChart1"/>
    <dgm:cxn modelId="{D26DC7F8-D2FC-467E-9E57-7BA45809EE86}" type="presParOf" srcId="{D42E30D7-4FEA-4364-95A7-F7C43A4CD295}" destId="{A8B5C541-503F-461E-A466-439DCDFEAB11}" srcOrd="0" destOrd="0" presId="urn:microsoft.com/office/officeart/2005/8/layout/orgChart1"/>
    <dgm:cxn modelId="{E6F2921E-8F97-42C0-A677-C6FF275AD88A}" type="presParOf" srcId="{D42E30D7-4FEA-4364-95A7-F7C43A4CD295}" destId="{4C79DEE9-CC40-4772-B454-D506E128DFB0}" srcOrd="1" destOrd="0" presId="urn:microsoft.com/office/officeart/2005/8/layout/orgChart1"/>
    <dgm:cxn modelId="{AC0398C9-7D37-4782-902A-3F646819FF12}" type="presParOf" srcId="{54D62426-0484-4DF7-8D02-8F2E30E310DD}" destId="{A1127E08-D3B5-4F01-BD47-853FDEDE332B}" srcOrd="1" destOrd="0" presId="urn:microsoft.com/office/officeart/2005/8/layout/orgChart1"/>
    <dgm:cxn modelId="{5DCA2153-2083-425E-9983-53BFB56B6EE2}" type="presParOf" srcId="{54D62426-0484-4DF7-8D02-8F2E30E310DD}" destId="{7D4F4E5C-BB03-4D95-AA20-55550E9DE1B6}" srcOrd="2" destOrd="0" presId="urn:microsoft.com/office/officeart/2005/8/layout/orgChart1"/>
    <dgm:cxn modelId="{EEBEC365-A5F1-4251-AD16-9B3B12FFC0B9}" type="presParOf" srcId="{5F574BE5-A009-44C7-8A77-079E8B078E95}" destId="{8CD06EC7-9A3C-4CD9-A0CA-4C4D47F3FA32}" srcOrd="4" destOrd="0" presId="urn:microsoft.com/office/officeart/2005/8/layout/orgChart1"/>
    <dgm:cxn modelId="{1A85B0BF-9A4F-4A55-8E3E-95B75575FCE6}" type="presParOf" srcId="{5F574BE5-A009-44C7-8A77-079E8B078E95}" destId="{125A8CB5-2971-4323-BD1B-78539CE18527}" srcOrd="5" destOrd="0" presId="urn:microsoft.com/office/officeart/2005/8/layout/orgChart1"/>
    <dgm:cxn modelId="{59C91511-5D02-4ADB-8467-32E040AF7EF2}" type="presParOf" srcId="{125A8CB5-2971-4323-BD1B-78539CE18527}" destId="{015F7C21-10FF-42B2-A19A-446CE5631863}" srcOrd="0" destOrd="0" presId="urn:microsoft.com/office/officeart/2005/8/layout/orgChart1"/>
    <dgm:cxn modelId="{22CB4989-0B3C-46C0-B3B7-C9ED2297268A}" type="presParOf" srcId="{015F7C21-10FF-42B2-A19A-446CE5631863}" destId="{BA9BC88B-F32D-4392-8E33-61F0E1841CA5}" srcOrd="0" destOrd="0" presId="urn:microsoft.com/office/officeart/2005/8/layout/orgChart1"/>
    <dgm:cxn modelId="{54A18E66-4E42-42F6-A10E-F06B9DAA6B35}" type="presParOf" srcId="{015F7C21-10FF-42B2-A19A-446CE5631863}" destId="{94A89351-D9DF-4E70-9E28-791EAF73FA4D}" srcOrd="1" destOrd="0" presId="urn:microsoft.com/office/officeart/2005/8/layout/orgChart1"/>
    <dgm:cxn modelId="{42076996-1C48-44E6-9A5B-C909FD6BA253}" type="presParOf" srcId="{125A8CB5-2971-4323-BD1B-78539CE18527}" destId="{AFA8AC60-582D-4B52-BE05-006F82DF4492}" srcOrd="1" destOrd="0" presId="urn:microsoft.com/office/officeart/2005/8/layout/orgChart1"/>
    <dgm:cxn modelId="{06CA31A0-53F8-4D7C-846D-AC5BA7F36986}" type="presParOf" srcId="{125A8CB5-2971-4323-BD1B-78539CE18527}" destId="{A25FC431-D839-451C-8FBB-9327541251FB}" srcOrd="2" destOrd="0" presId="urn:microsoft.com/office/officeart/2005/8/layout/orgChart1"/>
    <dgm:cxn modelId="{42D89E99-4D6C-4BBE-8263-A45AA0C23EEB}" type="presParOf" srcId="{5F574BE5-A009-44C7-8A77-079E8B078E95}" destId="{D2368646-6DEE-43DD-A43E-9A3F74109BF4}" srcOrd="6" destOrd="0" presId="urn:microsoft.com/office/officeart/2005/8/layout/orgChart1"/>
    <dgm:cxn modelId="{081EA01A-4D51-45A1-BA1D-6A7679AEB6EB}" type="presParOf" srcId="{5F574BE5-A009-44C7-8A77-079E8B078E95}" destId="{F14D8CDA-AC4A-4622-8FDC-6E060B107137}" srcOrd="7" destOrd="0" presId="urn:microsoft.com/office/officeart/2005/8/layout/orgChart1"/>
    <dgm:cxn modelId="{E3B7224E-C87D-4EA9-9172-DBEBF0809D72}" type="presParOf" srcId="{F14D8CDA-AC4A-4622-8FDC-6E060B107137}" destId="{24528C1F-A428-48BA-B26A-83ED6AB41F1D}" srcOrd="0" destOrd="0" presId="urn:microsoft.com/office/officeart/2005/8/layout/orgChart1"/>
    <dgm:cxn modelId="{DEDA7536-81B9-485E-9A94-7C1B04B2E308}" type="presParOf" srcId="{24528C1F-A428-48BA-B26A-83ED6AB41F1D}" destId="{D12BF9BA-4A6B-48DC-BACE-1A05B4AFB370}" srcOrd="0" destOrd="0" presId="urn:microsoft.com/office/officeart/2005/8/layout/orgChart1"/>
    <dgm:cxn modelId="{6913A6EB-EFE0-48D2-8EAC-05CFAFE302A8}" type="presParOf" srcId="{24528C1F-A428-48BA-B26A-83ED6AB41F1D}" destId="{E5C6076E-F569-42B5-B720-68F72BECC010}" srcOrd="1" destOrd="0" presId="urn:microsoft.com/office/officeart/2005/8/layout/orgChart1"/>
    <dgm:cxn modelId="{4EAB3072-4844-4DD5-B628-E14AC983FFAE}" type="presParOf" srcId="{F14D8CDA-AC4A-4622-8FDC-6E060B107137}" destId="{CABD3F9E-CCF8-4D0A-AA90-8881D84000BE}" srcOrd="1" destOrd="0" presId="urn:microsoft.com/office/officeart/2005/8/layout/orgChart1"/>
    <dgm:cxn modelId="{52CF4626-A324-4330-9A41-7C677EEFEFD3}" type="presParOf" srcId="{F14D8CDA-AC4A-4622-8FDC-6E060B107137}" destId="{A6C8D189-97A8-4FB1-ACB7-7753F0818B49}" srcOrd="2" destOrd="0" presId="urn:microsoft.com/office/officeart/2005/8/layout/orgChart1"/>
    <dgm:cxn modelId="{EE245325-D41A-4E68-A049-505FE44582D0}" type="presParOf" srcId="{84E2824D-DBC7-4230-A2A2-6ACE96B494A3}" destId="{E1D45722-7897-4D0D-8D9C-F18828A56B61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813EE47A-FFC1-4B13-A1B7-E027797C9F08}" type="presParOf" srcId="{18A499A6-108C-4EBF-B774-BB59254A56CF}" destId="{D1B95FDE-131B-48E5-8F0C-FA8657ADDA95}" srcOrd="0" destOrd="0" presId="urn:microsoft.com/office/officeart/2005/8/layout/orgChart1"/>
    <dgm:cxn modelId="{682FFF4D-FDB1-49DA-B2D1-47A3BBBA5806}" type="presParOf" srcId="{18A499A6-108C-4EBF-B774-BB59254A56CF}" destId="{1E5E9039-1FA0-432A-AA9B-E0B3ECC0D148}" srcOrd="1" destOrd="0" presId="urn:microsoft.com/office/officeart/2005/8/layout/orgChart1"/>
    <dgm:cxn modelId="{1F7222BE-882C-4CDA-A7E6-21AEF3CC76FB}" type="presParOf" srcId="{1E5E9039-1FA0-432A-AA9B-E0B3ECC0D148}" destId="{DF2607E3-C865-46EE-966D-7678BE3C5F94}" srcOrd="0" destOrd="0" presId="urn:microsoft.com/office/officeart/2005/8/layout/orgChart1"/>
    <dgm:cxn modelId="{05FB8CB6-8524-44B2-A06A-4187D4FAC66C}" type="presParOf" srcId="{DF2607E3-C865-46EE-966D-7678BE3C5F94}" destId="{8C816252-5862-44B1-BF25-E360135803D5}" srcOrd="0" destOrd="0" presId="urn:microsoft.com/office/officeart/2005/8/layout/orgChart1"/>
    <dgm:cxn modelId="{5BBB9A2C-AAD8-4194-8A5F-637988C850B3}" type="presParOf" srcId="{DF2607E3-C865-46EE-966D-7678BE3C5F94}" destId="{E735F5C0-92DD-4B8A-B4E1-CC19AC87557A}" srcOrd="1" destOrd="0" presId="urn:microsoft.com/office/officeart/2005/8/layout/orgChart1"/>
    <dgm:cxn modelId="{F790590F-3627-4DAC-96B0-8954564E1550}" type="presParOf" srcId="{1E5E9039-1FA0-432A-AA9B-E0B3ECC0D148}" destId="{1E8A3C11-F794-4E57-968A-B21493592995}" srcOrd="1" destOrd="0" presId="urn:microsoft.com/office/officeart/2005/8/layout/orgChart1"/>
    <dgm:cxn modelId="{E1AA578A-68BF-4C3F-95A7-4981830EF5A9}" type="presParOf" srcId="{1E5E9039-1FA0-432A-AA9B-E0B3ECC0D148}" destId="{515C30FF-FE69-4F7F-BB2A-3E784E754B8E}" srcOrd="2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33400" y="1141412"/>
            <a:ext cx="79248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79248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80010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dWorks_logo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01000" y="5715000"/>
            <a:ext cx="923925" cy="895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Paid Leaves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Jury Duty</a:t>
            </a:r>
          </a:p>
          <a:p>
            <a:r>
              <a:rPr lang="en-US" dirty="0" smtClean="0"/>
              <a:t>Disability</a:t>
            </a:r>
          </a:p>
          <a:p>
            <a:r>
              <a:rPr lang="en-US" dirty="0" smtClean="0"/>
              <a:t>Organ Donor</a:t>
            </a:r>
          </a:p>
          <a:p>
            <a:r>
              <a:rPr lang="en-US" dirty="0" smtClean="0"/>
              <a:t>Holidays</a:t>
            </a:r>
          </a:p>
          <a:p>
            <a:r>
              <a:rPr lang="en-US" dirty="0" smtClean="0"/>
              <a:t>Funeral</a:t>
            </a:r>
          </a:p>
          <a:p>
            <a:r>
              <a:rPr lang="en-US" dirty="0" smtClean="0"/>
              <a:t>Military</a:t>
            </a:r>
          </a:p>
          <a:p>
            <a:r>
              <a:rPr lang="en-US" dirty="0" smtClean="0"/>
              <a:t>Sick</a:t>
            </a:r>
          </a:p>
          <a:p>
            <a:r>
              <a:rPr lang="en-US" dirty="0" smtClean="0"/>
              <a:t>Vacation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Unpaid Leaves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Family and Medical Leave</a:t>
            </a:r>
          </a:p>
          <a:p>
            <a:r>
              <a:rPr lang="en-US" dirty="0" smtClean="0"/>
              <a:t>Family Military Leave</a:t>
            </a:r>
          </a:p>
          <a:p>
            <a:r>
              <a:rPr lang="en-US" dirty="0" smtClean="0"/>
              <a:t>School Activity</a:t>
            </a:r>
          </a:p>
          <a:p>
            <a:r>
              <a:rPr lang="en-US" dirty="0" smtClean="0"/>
              <a:t>Non-approved Conference</a:t>
            </a:r>
          </a:p>
          <a:p>
            <a:r>
              <a:rPr lang="en-US" dirty="0" smtClean="0"/>
              <a:t>Maternity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Supervisor provides paperwork to employee</a:t>
            </a:r>
          </a:p>
          <a:p>
            <a:r>
              <a:rPr lang="en-US" dirty="0" smtClean="0"/>
              <a:t>Employee submits paperwork within  one week</a:t>
            </a:r>
          </a:p>
          <a:p>
            <a:pPr lvl="1"/>
            <a:r>
              <a:rPr lang="en-US" dirty="0" smtClean="0"/>
              <a:t>Tax Forms</a:t>
            </a:r>
          </a:p>
          <a:p>
            <a:pPr lvl="1"/>
            <a:r>
              <a:rPr lang="en-US" dirty="0" smtClean="0"/>
              <a:t>401k</a:t>
            </a:r>
          </a:p>
          <a:p>
            <a:pPr lvl="1"/>
            <a:r>
              <a:rPr lang="en-US" dirty="0" smtClean="0"/>
              <a:t>Emergency Contact Information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48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2050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967109" y="1600200"/>
            <a:ext cx="301878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/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320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242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21</cp:revision>
  <dcterms:created xsi:type="dcterms:W3CDTF">2008-05-30T15:52:01Z</dcterms:created>
  <dcterms:modified xsi:type="dcterms:W3CDTF">2008-06-03T13:15:18Z</dcterms:modified>
</cp:coreProperties>
</file>