
<file path=[Content_Types].xml><?xml version="1.0" encoding="utf-8"?>
<Types xmlns="http://schemas.openxmlformats.org/package/2006/content-types">
  <Default Extension="bmp" ContentType="image/bmp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34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D8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75" d="100"/>
          <a:sy n="75" d="100"/>
        </p:scale>
        <p:origin x="274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87DE6118-2437-4B30-8E3C-4D2BE6020583}" type="datetimeFigureOut">
              <a:rPr lang="en-US" smtClean="0"/>
              <a:pPr/>
              <a:t>2/16/16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3292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t>2/16/16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350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t>2/16/16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673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t>2/16/16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762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7DE6118-2437-4B30-8E3C-4D2BE6020583}" type="datetimeFigureOut">
              <a:rPr lang="en-US" smtClean="0"/>
              <a:pPr/>
              <a:t>2/16/16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3996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t>2/16/16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0050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t>2/16/16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7514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t>2/16/16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2536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t>2/16/16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271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34693" y="237744"/>
            <a:ext cx="8633081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16" name="Rectangle 15"/>
          <p:cNvSpPr/>
          <p:nvPr/>
        </p:nvSpPr>
        <p:spPr>
          <a:xfrm>
            <a:off x="371856" y="374904"/>
            <a:ext cx="8353044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0575" y="704850"/>
            <a:ext cx="7562850" cy="51435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2/16/16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39158" y="6214535"/>
            <a:ext cx="5184648" cy="256032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487625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1"/>
          </a:solidFill>
          <a:ln w="6350" cap="sq">
            <a:solidFill>
              <a:schemeClr val="tx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solidFill>
            <a:schemeClr val="bg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601076" cy="6382512"/>
          </a:xfrm>
          <a:solidFill>
            <a:srgbClr val="808080"/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87DE6118-2437-4B30-8E3C-4D2BE6020583}" type="datetimeFigureOut">
              <a:rPr lang="en-US" smtClean="0"/>
              <a:pPr/>
              <a:t>2/16/16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211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2/16/16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bg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9791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/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710" y="2091263"/>
            <a:ext cx="7618580" cy="2590800"/>
          </a:xfrm>
        </p:spPr>
        <p:txBody>
          <a:bodyPr>
            <a:noAutofit/>
          </a:bodyPr>
          <a:lstStyle/>
          <a:p>
            <a:r>
              <a:rPr lang="en-US" sz="5400" cap="none" dirty="0" smtClean="0"/>
              <a:t>Attracting Bees, Butterflies, and Other Pollinators</a:t>
            </a:r>
            <a:endParaRPr lang="en-US" sz="5400" cap="non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Improving Your Garden and Outdoor Environment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8303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Plant flowers rich in pollen &amp; nectar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Pollinators love plants </a:t>
            </a:r>
            <a:r>
              <a:rPr lang="en-US" sz="1600" dirty="0" smtClean="0"/>
              <a:t>like lavender</a:t>
            </a:r>
            <a:r>
              <a:rPr lang="en-US" sz="1600" dirty="0" smtClean="0"/>
              <a:t>, </a:t>
            </a:r>
            <a:r>
              <a:rPr lang="en-US" sz="1600" dirty="0" smtClean="0"/>
              <a:t>aster, goldenrod</a:t>
            </a:r>
            <a:r>
              <a:rPr lang="en-US" sz="1600" dirty="0" smtClean="0"/>
              <a:t>, and </a:t>
            </a:r>
            <a:r>
              <a:rPr lang="en-US" sz="1600" dirty="0" smtClean="0"/>
              <a:t>sage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865908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Avoid using harmful chemicals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type="pic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57" r="505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en-US" sz="1600" dirty="0" smtClean="0"/>
              <a:t>Aggressive fertilizers and insecticides can kill or deter </a:t>
            </a:r>
            <a:r>
              <a:rPr lang="en-US" sz="1600" dirty="0" smtClean="0"/>
              <a:t>pollinators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052899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Provide food and water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type="pic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619" r="5619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A water garden, bird bath, or hummingbird feeder will provide rest and </a:t>
            </a:r>
            <a:r>
              <a:rPr lang="en-US" sz="1600" dirty="0" smtClean="0"/>
              <a:t>refreshment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082932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Give them shelter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93" b="9107"/>
          <a:stretch/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en-US" sz="1600" dirty="0" smtClean="0"/>
              <a:t>Provide a hidden hideaway to keep your pollinators happy and </a:t>
            </a:r>
            <a:r>
              <a:rPr lang="en-US" sz="1600" dirty="0" smtClean="0"/>
              <a:t>protected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0111776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Custom 1">
      <a:dk1>
        <a:srgbClr val="000000"/>
      </a:dk1>
      <a:lt1>
        <a:srgbClr val="FFFFFF"/>
      </a:lt1>
      <a:dk2>
        <a:srgbClr val="5D5047"/>
      </a:dk2>
      <a:lt2>
        <a:srgbClr val="D6D3CC"/>
      </a:lt2>
      <a:accent1>
        <a:srgbClr val="D73984"/>
      </a:accent1>
      <a:accent2>
        <a:srgbClr val="F3F0E1"/>
      </a:accent2>
      <a:accent3>
        <a:srgbClr val="A7B789"/>
      </a:accent3>
      <a:accent4>
        <a:srgbClr val="758551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6728D11B-929E-4324-91B0-4A4DA4CAC3D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Savon</Template>
  <TotalTime>2985</TotalTime>
  <Words>79</Words>
  <Application>Microsoft Office PowerPoint</Application>
  <PresentationFormat>Widescreen</PresentationFormat>
  <Paragraphs>10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Palatino Linotype</vt:lpstr>
      <vt:lpstr>Savon</vt:lpstr>
      <vt:lpstr>Attracting Bees, Butterflies, and Other Pollinators</vt:lpstr>
      <vt:lpstr>Plant flowers rich in pollen &amp; nectar</vt:lpstr>
      <vt:lpstr>Avoid using harmful chemicals</vt:lpstr>
      <vt:lpstr>Provide food and water</vt:lpstr>
      <vt:lpstr>Give them shelter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Attracting Bees, Butterflies, and other pollinators</dc:title>
  <dc:creator>Olenna Mason</dc:creator>
  <cp:lastModifiedBy>Julia Fillory</cp:lastModifiedBy>
  <cp:revision>30</cp:revision>
  <dcterms:created xsi:type="dcterms:W3CDTF">2016-02-01T16:25:50Z</dcterms:created>
  <dcterms:modified xsi:type="dcterms:W3CDTF">2016-02-18T20:47:50Z</dcterms:modified>
</cp:coreProperties>
</file>