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28" r:id="rId1"/>
  </p:sldMasterIdLst>
  <p:notesMasterIdLst>
    <p:notesMasterId r:id="rId6"/>
  </p:notesMasterIdLst>
  <p:handoutMasterIdLst>
    <p:handoutMasterId r:id="rId7"/>
  </p:handoutMasterIdLst>
  <p:sldIdLst>
    <p:sldId id="260" r:id="rId2"/>
    <p:sldId id="261" r:id="rId3"/>
    <p:sldId id="263" r:id="rId4"/>
    <p:sldId id="27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53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33" autoAdjust="0"/>
    <p:restoredTop sz="96305" autoAdjust="0"/>
  </p:normalViewPr>
  <p:slideViewPr>
    <p:cSldViewPr>
      <p:cViewPr varScale="1">
        <p:scale>
          <a:sx n="56" d="100"/>
          <a:sy n="56" d="100"/>
        </p:scale>
        <p:origin x="918" y="45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326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016C1-626A-4C97-8487-2A2B8EF56284}" type="datetimeFigureOut">
              <a:rPr lang="en-US" smtClean="0"/>
              <a:t>2/15/16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DE356-F43E-4F07-8C00-DBA096FE6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1049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E206C-2EF5-47EC-8DAB-AA336ED370AF}" type="datetimeFigureOut">
              <a:rPr lang="en-US" smtClean="0"/>
              <a:t>2/15/16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7A599C-52BC-4272-892C-73AE64780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748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7A599C-52BC-4272-892C-73AE647809B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48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7A599C-52BC-4272-892C-73AE647809B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20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664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825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23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822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120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936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7222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14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63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360" y="228600"/>
            <a:ext cx="1158354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14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74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099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976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075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317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483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088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E4F869E-98D3-46E3-A524-D64239D18F4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982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76600" y="609600"/>
            <a:ext cx="6719669" cy="3048000"/>
          </a:xfrm>
        </p:spPr>
        <p:txBody>
          <a:bodyPr>
            <a:normAutofit/>
          </a:bodyPr>
          <a:lstStyle/>
          <a:p>
            <a:r>
              <a:rPr lang="en-US" sz="6600" dirty="0"/>
              <a:t>Crown and Griffin Books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079045" y="3657600"/>
            <a:ext cx="5114778" cy="110124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Fiction Genre Sales Report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441323"/>
            <a:ext cx="1600200" cy="221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3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This month, Crown and Griffin sold $14,110 in fiction books alone – just over half of our total revenue. We sell five genres of books: classics, mystery, romance, sci-fi and fantasy, and young adult.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1935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Monthly Sales </a:t>
            </a:r>
            <a:r>
              <a:rPr lang="en-US" dirty="0"/>
              <a:t>by </a:t>
            </a:r>
            <a:r>
              <a:rPr lang="en-US" dirty="0" smtClean="0"/>
              <a:t>Genre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47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Monthly </a:t>
            </a:r>
            <a:r>
              <a:rPr lang="en-US" dirty="0" smtClean="0"/>
              <a:t>Sales</a:t>
            </a:r>
            <a:endParaRPr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34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0</TotalTime>
  <Words>60</Words>
  <Application>Microsoft Office PowerPoint</Application>
  <PresentationFormat>Widescreen</PresentationFormat>
  <Paragraphs>8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Century Gothic</vt:lpstr>
      <vt:lpstr>Mesh</vt:lpstr>
      <vt:lpstr>Crown and Griffin Books</vt:lpstr>
      <vt:lpstr>Summary</vt:lpstr>
      <vt:lpstr>Monthly Sales by Genre</vt:lpstr>
      <vt:lpstr>Monthly Sales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2013-07-29T19:49:43Z</dcterms:created>
  <dcterms:modified xsi:type="dcterms:W3CDTF">2016-02-16T15:28:20Z</dcterms:modified>
</cp:coreProperties>
</file>