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Fillory" initials="JF" lastIdx="1" clrIdx="0">
    <p:extLst>
      <p:ext uri="{19B8F6BF-5375-455C-9EA6-DF929625EA0E}">
        <p15:presenceInfo xmlns:p15="http://schemas.microsoft.com/office/powerpoint/2012/main" userId="bc74cd2b5d3bde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6" autoAdjust="0"/>
    <p:restoredTop sz="94660"/>
  </p:normalViewPr>
  <p:slideViewPr>
    <p:cSldViewPr snapToGrid="0">
      <p:cViewPr varScale="1">
        <p:scale>
          <a:sx n="78" d="100"/>
          <a:sy n="78" d="100"/>
        </p:scale>
        <p:origin x="40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3-01T09:21:41.601" idx="1">
    <p:pos x="7175" y="966"/>
    <p:text>Great picture, the pasta looks beautiful!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27B99-7CB5-4008-ADB6-D2FE2DC161DE}" type="datetimeFigureOut">
              <a:rPr lang="en-US" smtClean="0"/>
              <a:t>3/1/16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9645-B7E5-4446-8E29-AF73FC225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3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21236-1FB5-4027-95EF-D316170656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4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569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3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7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2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54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2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4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60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74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6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71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EEA72B7-B2BC-4B02-897B-BE601CCB001F}" type="datetimeFigureOut">
              <a:rPr lang="en-US" smtClean="0"/>
              <a:t>3/1/16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26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Mongibello Artisan Pasta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About 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1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64" b="21864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create unique, high-quality pastas—made by hand without additives or preservatives—for individuals who seek fresh, one-of-a-kind ingredients.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6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377186"/>
            <a:ext cx="5678488" cy="4075052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Owner Shel Rheingold (with Manager Stefan Linn) leads a talented team with over 30 years of experience making pasta by hand, crafting unique flavors that tantalize the palate, and pushing the boundaries of traditional artisan pasta making.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Them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Traditional pasta flavors</a:t>
            </a:r>
          </a:p>
          <a:p>
            <a:r>
              <a:rPr lang="en-US" dirty="0" smtClean="0"/>
              <a:t>Conventional use of all-natural dyes; limited color palette</a:t>
            </a:r>
          </a:p>
          <a:p>
            <a:r>
              <a:rPr lang="en-US" dirty="0" smtClean="0"/>
              <a:t>Repetitive die-cut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Us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Unique flavors built on tradition</a:t>
            </a:r>
          </a:p>
          <a:p>
            <a:r>
              <a:rPr lang="en-US" dirty="0" smtClean="0"/>
              <a:t>Innovative use of all-natural dyes; wider color palette</a:t>
            </a:r>
          </a:p>
          <a:p>
            <a:r>
              <a:rPr lang="en-US" dirty="0" smtClean="0"/>
              <a:t>Minimal die-cut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2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Goods</a:t>
            </a:r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526" y="1533958"/>
            <a:ext cx="5673436" cy="3761509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Zesty Black Bean Fettuccine</a:t>
            </a:r>
          </a:p>
          <a:p>
            <a:r>
              <a:rPr lang="en-US" dirty="0" smtClean="0"/>
              <a:t>Sun-Dried Tomato Fettuccine</a:t>
            </a:r>
          </a:p>
          <a:p>
            <a:r>
              <a:rPr lang="en-US" dirty="0" smtClean="0"/>
              <a:t>Thai Basil Fettuccine</a:t>
            </a:r>
          </a:p>
          <a:p>
            <a:r>
              <a:rPr lang="en-US" dirty="0" smtClean="0"/>
              <a:t>Roasted Red Pepper Penne</a:t>
            </a:r>
          </a:p>
          <a:p>
            <a:r>
              <a:rPr lang="en-US" dirty="0" err="1" smtClean="0"/>
              <a:t>Massaman</a:t>
            </a:r>
            <a:r>
              <a:rPr lang="en-US" dirty="0" smtClean="0"/>
              <a:t> Curry Penne</a:t>
            </a:r>
          </a:p>
          <a:p>
            <a:r>
              <a:rPr lang="en-US" dirty="0" smtClean="0"/>
              <a:t>Wild Mushroom Penne</a:t>
            </a:r>
          </a:p>
          <a:p>
            <a:r>
              <a:rPr lang="en-US" dirty="0" err="1" smtClean="0"/>
              <a:t>Shel’s</a:t>
            </a:r>
            <a:r>
              <a:rPr lang="en-US" dirty="0" smtClean="0"/>
              <a:t> Spanakopita Bowties</a:t>
            </a:r>
          </a:p>
          <a:p>
            <a:r>
              <a:rPr lang="en-US" dirty="0" smtClean="0"/>
              <a:t>Stefan’s Striped Bowties</a:t>
            </a:r>
          </a:p>
        </p:txBody>
      </p:sp>
    </p:spTree>
    <p:extLst>
      <p:ext uri="{BB962C8B-B14F-4D97-AF65-F5344CB8AC3E}">
        <p14:creationId xmlns:p14="http://schemas.microsoft.com/office/powerpoint/2010/main" val="7118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1009 Craftsman Drive</a:t>
            </a:r>
          </a:p>
          <a:p>
            <a:pPr marL="0" indent="0">
              <a:buNone/>
            </a:pPr>
            <a:r>
              <a:rPr lang="en-US" dirty="0" smtClean="0"/>
              <a:t>Portland, Maine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9:00-5:00 Tues-Sun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207-555-1145</a:t>
            </a:r>
          </a:p>
          <a:p>
            <a:pPr marL="0" indent="0">
              <a:buNone/>
            </a:pPr>
            <a:r>
              <a:rPr lang="en-US" dirty="0" smtClean="0"/>
              <a:t>shel@bellopasta.com</a:t>
            </a:r>
          </a:p>
        </p:txBody>
      </p:sp>
    </p:spTree>
    <p:extLst>
      <p:ext uri="{BB962C8B-B14F-4D97-AF65-F5344CB8AC3E}">
        <p14:creationId xmlns:p14="http://schemas.microsoft.com/office/powerpoint/2010/main" val="37800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234</TotalTime>
  <Words>152</Words>
  <Application>Microsoft Office PowerPoint</Application>
  <PresentationFormat>Widescreen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Tw Cen MT Condensed</vt:lpstr>
      <vt:lpstr>Wingdings 3</vt:lpstr>
      <vt:lpstr>Integral</vt:lpstr>
      <vt:lpstr>Mongibello Artisan Pasta</vt:lpstr>
      <vt:lpstr>Our Mission</vt:lpstr>
      <vt:lpstr>Our Team</vt:lpstr>
      <vt:lpstr>Let’s Compare</vt:lpstr>
      <vt:lpstr>The Goods</vt:lpstr>
      <vt:lpstr>Shop or Visit Our Kitchen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Mongibello Artisan Pasta</dc:title>
  <dc:creator>Julia Fillory</dc:creator>
  <cp:lastModifiedBy>Julia Fillory</cp:lastModifiedBy>
  <cp:revision>7</cp:revision>
  <dcterms:created xsi:type="dcterms:W3CDTF">2016-02-10T15:20:54Z</dcterms:created>
  <dcterms:modified xsi:type="dcterms:W3CDTF">2016-03-01T14:22:26Z</dcterms:modified>
</cp:coreProperties>
</file>