
<file path=[Content_Types].xml><?xml version="1.0" encoding="utf-8"?>
<Types xmlns="http://schemas.openxmlformats.org/package/2006/content-types">
  <Default Extension="png" ContentType="image/png"/>
  <Default Extension="tmp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989" r:id="rId1"/>
  </p:sldMasterIdLst>
  <p:notesMasterIdLst>
    <p:notesMasterId r:id="rId11"/>
  </p:notesMasterIdLst>
  <p:sldIdLst>
    <p:sldId id="268" r:id="rId2"/>
    <p:sldId id="260" r:id="rId3"/>
    <p:sldId id="265" r:id="rId4"/>
    <p:sldId id="262" r:id="rId5"/>
    <p:sldId id="263" r:id="rId6"/>
    <p:sldId id="261" r:id="rId7"/>
    <p:sldId id="264" r:id="rId8"/>
    <p:sldId id="269" r:id="rId9"/>
    <p:sldId id="270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9" d="100"/>
          <a:sy n="99" d="100"/>
        </p:scale>
        <p:origin x="78" y="36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2007F2F-1D3D-4210-85D8-A237EEBB8BB5}" type="datetimeFigureOut">
              <a:rPr lang="en-US" smtClean="0"/>
              <a:t>3/9/2016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6954CBC-0906-4914-9590-10EDED1186C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12286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954CBC-0906-4914-9590-10EDED1186CB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10710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954CBC-0906-4914-9590-10EDED1186CB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63189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954CBC-0906-4914-9590-10EDED1186CB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684738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954CBC-0906-4914-9590-10EDED1186CB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48713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954CBC-0906-4914-9590-10EDED1186CB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177668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954CBC-0906-4914-9590-10EDED1186CB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35603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B239E-8CCE-48DF-B8C2-40203DE1F25E}" type="datetimeFigureOut">
              <a:rPr lang="en-US" smtClean="0"/>
              <a:t>3/9/2016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EAC1CD-AA00-4C96-B278-BD1190AF4D4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04097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B239E-8CCE-48DF-B8C2-40203DE1F25E}" type="datetimeFigureOut">
              <a:rPr lang="en-US" smtClean="0"/>
              <a:t>3/9/2016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EAC1CD-AA00-4C96-B278-BD1190AF4D4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75193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B239E-8CCE-48DF-B8C2-40203DE1F25E}" type="datetimeFigureOut">
              <a:rPr lang="en-US" smtClean="0"/>
              <a:t>3/9/2016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EAC1CD-AA00-4C96-B278-BD1190AF4D4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41820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B239E-8CCE-48DF-B8C2-40203DE1F25E}" type="datetimeFigureOut">
              <a:rPr lang="en-US" smtClean="0"/>
              <a:t>3/9/2016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EAC1CD-AA00-4C96-B278-BD1190AF4D4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76855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B239E-8CCE-48DF-B8C2-40203DE1F25E}" type="datetimeFigureOut">
              <a:rPr lang="en-US" smtClean="0"/>
              <a:t>3/9/2016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EAC1CD-AA00-4C96-B278-BD1190AF4D4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19004302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B239E-8CCE-48DF-B8C2-40203DE1F25E}" type="datetimeFigureOut">
              <a:rPr lang="en-US" smtClean="0"/>
              <a:t>3/9/2016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EAC1CD-AA00-4C96-B278-BD1190AF4D4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45574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B239E-8CCE-48DF-B8C2-40203DE1F25E}" type="datetimeFigureOut">
              <a:rPr lang="en-US" smtClean="0"/>
              <a:t>3/9/2016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EAC1CD-AA00-4C96-B278-BD1190AF4D4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721117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B239E-8CCE-48DF-B8C2-40203DE1F25E}" type="datetimeFigureOut">
              <a:rPr lang="en-US" smtClean="0"/>
              <a:t>3/9/2016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EAC1CD-AA00-4C96-B278-BD1190AF4D4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26059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B239E-8CCE-48DF-B8C2-40203DE1F25E}" type="datetimeFigureOut">
              <a:rPr lang="en-US" smtClean="0"/>
              <a:t>3/9/2016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EAC1CD-AA00-4C96-B278-BD1190AF4D4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05795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B239E-8CCE-48DF-B8C2-40203DE1F25E}" type="datetimeFigureOut">
              <a:rPr lang="en-US" smtClean="0"/>
              <a:t>3/9/2016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EAC1CD-AA00-4C96-B278-BD1190AF4D4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79385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B239E-8CCE-48DF-B8C2-40203DE1F25E}" type="datetimeFigureOut">
              <a:rPr lang="en-US" smtClean="0"/>
              <a:t>3/9/2016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EAC1CD-AA00-4C96-B278-BD1190AF4D4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14114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B239E-8CCE-48DF-B8C2-40203DE1F25E}" type="datetimeFigureOut">
              <a:rPr lang="en-US" smtClean="0"/>
              <a:t>3/9/2016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EAC1CD-AA00-4C96-B278-BD1190AF4D4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90027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B239E-8CCE-48DF-B8C2-40203DE1F25E}" type="datetimeFigureOut">
              <a:rPr lang="en-US" smtClean="0"/>
              <a:t>3/9/2016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EAC1CD-AA00-4C96-B278-BD1190AF4D4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58109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B239E-8CCE-48DF-B8C2-40203DE1F25E}" type="datetimeFigureOut">
              <a:rPr lang="en-US" smtClean="0"/>
              <a:t>3/9/2016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EAC1CD-AA00-4C96-B278-BD1190AF4D4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76368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B239E-8CCE-48DF-B8C2-40203DE1F25E}" type="datetimeFigureOut">
              <a:rPr lang="en-US" smtClean="0"/>
              <a:t>3/9/2016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EAC1CD-AA00-4C96-B278-BD1190AF4D4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13150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B239E-8CCE-48DF-B8C2-40203DE1F25E}" type="datetimeFigureOut">
              <a:rPr lang="en-US" smtClean="0"/>
              <a:t>3/9/2016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EAC1CD-AA00-4C96-B278-BD1190AF4D4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86199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CB239E-8CCE-48DF-B8C2-40203DE1F25E}" type="datetimeFigureOut">
              <a:rPr lang="en-US" smtClean="0"/>
              <a:t>3/9/2016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E6EAC1CD-AA00-4C96-B278-BD1190AF4D4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5316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90" r:id="rId1"/>
    <p:sldLayoutId id="2147483991" r:id="rId2"/>
    <p:sldLayoutId id="2147483992" r:id="rId3"/>
    <p:sldLayoutId id="2147483993" r:id="rId4"/>
    <p:sldLayoutId id="2147483994" r:id="rId5"/>
    <p:sldLayoutId id="2147483995" r:id="rId6"/>
    <p:sldLayoutId id="2147483996" r:id="rId7"/>
    <p:sldLayoutId id="2147483997" r:id="rId8"/>
    <p:sldLayoutId id="2147483998" r:id="rId9"/>
    <p:sldLayoutId id="2147483999" r:id="rId10"/>
    <p:sldLayoutId id="2147484000" r:id="rId11"/>
    <p:sldLayoutId id="2147484001" r:id="rId12"/>
    <p:sldLayoutId id="2147484002" r:id="rId13"/>
    <p:sldLayoutId id="2147484003" r:id="rId14"/>
    <p:sldLayoutId id="2147484004" r:id="rId15"/>
    <p:sldLayoutId id="2147484005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mp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4" Type="http://schemas.microsoft.com/office/2007/relationships/hdphoto" Target="../media/hdphoto2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029200" y="3124201"/>
            <a:ext cx="4876800" cy="1825625"/>
          </a:xfrm>
        </p:spPr>
        <p:txBody>
          <a:bodyPr>
            <a:normAutofit/>
          </a:bodyPr>
          <a:lstStyle/>
          <a:p>
            <a:r>
              <a:rPr lang="en-US" sz="3200" dirty="0" smtClean="0"/>
              <a:t>Employee </a:t>
            </a:r>
          </a:p>
          <a:p>
            <a:r>
              <a:rPr lang="en-US" sz="3200" dirty="0" smtClean="0"/>
              <a:t>Wellness Program</a:t>
            </a:r>
          </a:p>
          <a:p>
            <a:r>
              <a:rPr lang="en-US" sz="2400" dirty="0" smtClean="0"/>
              <a:t>Sneak Peek </a:t>
            </a:r>
            <a:endParaRPr lang="en-US" sz="2400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76400" y="912043"/>
            <a:ext cx="4589971" cy="21993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2889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solidFill>
                  <a:schemeClr val="accent2"/>
                </a:solidFill>
              </a:rPr>
              <a:t>New Wellness Program</a:t>
            </a:r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Geb BioFuels will be implementing </a:t>
            </a:r>
            <a:r>
              <a:rPr lang="en-US" sz="2400" dirty="0" smtClean="0"/>
              <a:t>its </a:t>
            </a:r>
            <a:r>
              <a:rPr lang="en-US" sz="2400" dirty="0"/>
              <a:t>new Wellness Program in </a:t>
            </a:r>
            <a:r>
              <a:rPr lang="en-US" sz="2400" dirty="0" smtClean="0"/>
              <a:t>January.</a:t>
            </a:r>
          </a:p>
          <a:p>
            <a:r>
              <a:rPr lang="en-US" sz="2400" dirty="0" smtClean="0"/>
              <a:t>The program will provide resources </a:t>
            </a:r>
            <a:r>
              <a:rPr lang="en-US" sz="2400" dirty="0"/>
              <a:t>and opportunities for </a:t>
            </a:r>
            <a:r>
              <a:rPr lang="en-US" sz="2400" dirty="0" smtClean="0"/>
              <a:t>employees </a:t>
            </a:r>
            <a:r>
              <a:rPr lang="en-US" sz="2400" dirty="0"/>
              <a:t>to improve </a:t>
            </a:r>
            <a:r>
              <a:rPr lang="en-US" sz="2400" dirty="0" smtClean="0"/>
              <a:t>their </a:t>
            </a:r>
            <a:r>
              <a:rPr lang="en-US" sz="2400" dirty="0"/>
              <a:t>overall health.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aintBrush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34000" y="2057400"/>
            <a:ext cx="3730752" cy="250545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587782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Healthy Weight Seminars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Nutrition education</a:t>
            </a:r>
          </a:p>
          <a:p>
            <a:r>
              <a:rPr lang="en-US" sz="2400" dirty="0" smtClean="0"/>
              <a:t>Healthy food preparation</a:t>
            </a:r>
          </a:p>
          <a:p>
            <a:r>
              <a:rPr lang="en-US" sz="2400" dirty="0" smtClean="0"/>
              <a:t>Food shopping tips</a:t>
            </a:r>
          </a:p>
          <a:p>
            <a:r>
              <a:rPr lang="en-US" sz="2400" dirty="0" smtClean="0"/>
              <a:t>Responsible weight-loss planning</a:t>
            </a:r>
          </a:p>
          <a:p>
            <a:r>
              <a:rPr lang="en-US" sz="2400" dirty="0" smtClean="0"/>
              <a:t>Tips for long-term weight management</a:t>
            </a:r>
            <a:endParaRPr lang="en-US" sz="2400" dirty="0"/>
          </a:p>
        </p:txBody>
      </p:sp>
      <p:pic>
        <p:nvPicPr>
          <p:cNvPr id="4" name="Content Placeholder 3" descr="Bamboocycle : These bicycles are made from extremely strong ...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141914">
            <a:off x="5638800" y="2057400"/>
            <a:ext cx="3105150" cy="2685955"/>
          </a:xfrm>
        </p:spPr>
      </p:pic>
    </p:spTree>
    <p:extLst>
      <p:ext uri="{BB962C8B-B14F-4D97-AF65-F5344CB8AC3E}">
        <p14:creationId xmlns:p14="http://schemas.microsoft.com/office/powerpoint/2010/main" val="4133021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solidFill>
                  <a:schemeClr val="accent2"/>
                </a:solidFill>
              </a:rPr>
              <a:t>Web Tools for Tracking Your Health Goals</a:t>
            </a:r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838200" y="1841500"/>
            <a:ext cx="7547780" cy="1219200"/>
          </a:xfrm>
        </p:spPr>
        <p:txBody>
          <a:bodyPr>
            <a:normAutofit/>
          </a:bodyPr>
          <a:lstStyle/>
          <a:p>
            <a:r>
              <a:rPr lang="en-US" sz="2400" dirty="0"/>
              <a:t>Learn about free online tools that can help you keep track of your </a:t>
            </a:r>
            <a:r>
              <a:rPr lang="en-US" sz="2400" dirty="0" smtClean="0"/>
              <a:t>goals.</a:t>
            </a:r>
            <a:endParaRPr lang="en-US" sz="2400" dirty="0"/>
          </a:p>
        </p:txBody>
      </p:sp>
      <p:pic>
        <p:nvPicPr>
          <p:cNvPr id="6" name="Picture 5" descr="Screen Clippi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3000" y="3049494"/>
            <a:ext cx="7529548" cy="2172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3151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solidFill>
                  <a:schemeClr val="accent2"/>
                </a:solidFill>
              </a:rPr>
              <a:t>Stress Management Tips</a:t>
            </a:r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Relaxation </a:t>
            </a:r>
            <a:r>
              <a:rPr lang="en-US" sz="2400" dirty="0" smtClean="0"/>
              <a:t>techniques</a:t>
            </a:r>
            <a:endParaRPr lang="en-US" sz="2400" dirty="0"/>
          </a:p>
          <a:p>
            <a:r>
              <a:rPr lang="en-US" sz="2400" dirty="0"/>
              <a:t>Positive </a:t>
            </a:r>
            <a:r>
              <a:rPr lang="en-US" sz="2400" dirty="0" smtClean="0"/>
              <a:t>communication</a:t>
            </a:r>
            <a:endParaRPr lang="en-US" sz="2400" dirty="0"/>
          </a:p>
          <a:p>
            <a:r>
              <a:rPr lang="en-US" sz="2400" dirty="0"/>
              <a:t>Time </a:t>
            </a:r>
            <a:r>
              <a:rPr lang="en-US" sz="2400" dirty="0" smtClean="0"/>
              <a:t>management</a:t>
            </a:r>
            <a:endParaRPr lang="en-US" sz="2400" dirty="0"/>
          </a:p>
          <a:p>
            <a:r>
              <a:rPr lang="en-US" sz="2400" dirty="0"/>
              <a:t>Establishing </a:t>
            </a:r>
            <a:r>
              <a:rPr lang="en-US" sz="2400" dirty="0" smtClean="0"/>
              <a:t>priorities</a:t>
            </a:r>
            <a:endParaRPr lang="en-US" sz="2400" dirty="0"/>
          </a:p>
          <a:p>
            <a:r>
              <a:rPr lang="en-US" sz="2400" dirty="0"/>
              <a:t>Conflict </a:t>
            </a:r>
            <a:r>
              <a:rPr lang="en-US" sz="2400" dirty="0" smtClean="0"/>
              <a:t>resolution</a:t>
            </a:r>
            <a:endParaRPr lang="en-US" sz="2400" dirty="0"/>
          </a:p>
          <a:p>
            <a:r>
              <a:rPr lang="en-US" sz="2400" dirty="0"/>
              <a:t>Counseling </a:t>
            </a:r>
            <a:r>
              <a:rPr lang="en-US" sz="2400" dirty="0" smtClean="0"/>
              <a:t>programs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856475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Health and Wellness Screenings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Screenings for blood pressure, cancer, heart attack/stroke risk, diabetes, and more</a:t>
            </a:r>
          </a:p>
          <a:p>
            <a:r>
              <a:rPr lang="en-US" sz="2400" dirty="0" smtClean="0"/>
              <a:t>Provided by University Hospital Community Outreach and Health Education Programs</a:t>
            </a:r>
            <a:endParaRPr lang="en-US" sz="2400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 rotWithShape="1">
          <a:blip r:embed="rId3" cstate="hq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12213" t="1" b="7815"/>
          <a:stretch/>
        </p:blipFill>
        <p:spPr>
          <a:xfrm>
            <a:off x="5943600" y="1930400"/>
            <a:ext cx="2190893" cy="3327400"/>
          </a:xfrm>
          <a:prstGeom prst="roundRect">
            <a:avLst/>
          </a:prstGeom>
          <a:ln w="38100">
            <a:solidFill>
              <a:schemeClr val="accent2"/>
            </a:solidFill>
          </a:ln>
        </p:spPr>
      </p:pic>
    </p:spTree>
    <p:extLst>
      <p:ext uri="{BB962C8B-B14F-4D97-AF65-F5344CB8AC3E}">
        <p14:creationId xmlns:p14="http://schemas.microsoft.com/office/powerpoint/2010/main" val="4133122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solidFill>
                  <a:schemeClr val="accent2"/>
                </a:solidFill>
              </a:rPr>
              <a:t>Employee Fitness Center</a:t>
            </a:r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679193" y="1524000"/>
            <a:ext cx="3505200" cy="4550251"/>
          </a:xfrm>
        </p:spPr>
        <p:txBody>
          <a:bodyPr>
            <a:normAutofit/>
          </a:bodyPr>
          <a:lstStyle/>
          <a:p>
            <a:r>
              <a:rPr lang="en-US" sz="2400" dirty="0" smtClean="0"/>
              <a:t>Flexible hours</a:t>
            </a:r>
          </a:p>
          <a:p>
            <a:r>
              <a:rPr lang="en-US" sz="2400" dirty="0" smtClean="0"/>
              <a:t>Multiple TVs</a:t>
            </a:r>
          </a:p>
          <a:p>
            <a:r>
              <a:rPr lang="en-US" sz="2400" dirty="0" smtClean="0"/>
              <a:t>Group classes</a:t>
            </a:r>
          </a:p>
          <a:p>
            <a:r>
              <a:rPr lang="en-US" sz="2400" dirty="0" smtClean="0"/>
              <a:t>New machines</a:t>
            </a:r>
          </a:p>
          <a:p>
            <a:endParaRPr lang="en-US" sz="2400" dirty="0" smtClean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33800" y="1525921"/>
            <a:ext cx="5375098" cy="3583399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582185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Get Active Today!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1800" y="3572435"/>
            <a:ext cx="2895600" cy="28956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00" y="3581400"/>
            <a:ext cx="2895600" cy="28956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1850" y="2743200"/>
            <a:ext cx="2895600" cy="2895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60363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lowchart: Decision 16"/>
          <p:cNvSpPr/>
          <p:nvPr/>
        </p:nvSpPr>
        <p:spPr>
          <a:xfrm>
            <a:off x="8199432" y="2133600"/>
            <a:ext cx="3285066" cy="2590800"/>
          </a:xfrm>
          <a:prstGeom prst="flowChartDecision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lowchart: Decision 14"/>
          <p:cNvSpPr/>
          <p:nvPr/>
        </p:nvSpPr>
        <p:spPr>
          <a:xfrm>
            <a:off x="4443510" y="2133600"/>
            <a:ext cx="3285066" cy="2590800"/>
          </a:xfrm>
          <a:prstGeom prst="flowChartDecision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Healthy Recipes Available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 flipV="1">
            <a:off x="4035063" y="2362200"/>
            <a:ext cx="2834640" cy="1889760"/>
          </a:xfrm>
          <a:prstGeom prst="rect">
            <a:avLst/>
          </a:prstGeom>
        </p:spPr>
      </p:pic>
      <p:pic>
        <p:nvPicPr>
          <p:cNvPr id="4" name="Picture 3"/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048" y="4038600"/>
            <a:ext cx="2834640" cy="187452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2800" y="4267200"/>
            <a:ext cx="2834640" cy="1876473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1737989" y="4773632"/>
            <a:ext cx="12041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Breakfast</a:t>
            </a:r>
            <a:endParaRPr lang="en-US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5665896" y="4773632"/>
            <a:ext cx="8402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Lunch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388155" y="4773632"/>
            <a:ext cx="9076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Dinner</a:t>
            </a:r>
            <a:endParaRPr lang="en-US" b="1" dirty="0"/>
          </a:p>
        </p:txBody>
      </p:sp>
      <p:sp>
        <p:nvSpPr>
          <p:cNvPr id="16" name="Flowchart: Decision 15"/>
          <p:cNvSpPr/>
          <p:nvPr/>
        </p:nvSpPr>
        <p:spPr>
          <a:xfrm>
            <a:off x="697544" y="2133600"/>
            <a:ext cx="3285066" cy="2590800"/>
          </a:xfrm>
          <a:prstGeom prst="flowChartDecision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6166331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0</TotalTime>
  <Words>147</Words>
  <Application>Microsoft Office PowerPoint</Application>
  <PresentationFormat>Widescreen</PresentationFormat>
  <Paragraphs>40</Paragraphs>
  <Slides>9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Arial</vt:lpstr>
      <vt:lpstr>Calibri</vt:lpstr>
      <vt:lpstr>Trebuchet MS</vt:lpstr>
      <vt:lpstr>Wingdings 3</vt:lpstr>
      <vt:lpstr>Facet</vt:lpstr>
      <vt:lpstr>PowerPoint Presentation</vt:lpstr>
      <vt:lpstr>New Wellness Program</vt:lpstr>
      <vt:lpstr>Healthy Weight Seminars</vt:lpstr>
      <vt:lpstr>Web Tools for Tracking Your Health Goals</vt:lpstr>
      <vt:lpstr>Stress Management Tips</vt:lpstr>
      <vt:lpstr>Health and Wellness Screenings </vt:lpstr>
      <vt:lpstr>Employee Fitness Center</vt:lpstr>
      <vt:lpstr>Get Active Today!</vt:lpstr>
      <vt:lpstr>Healthy Recipes Available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2013-07-18T17:32:26Z</dcterms:created>
  <dcterms:modified xsi:type="dcterms:W3CDTF">2016-03-09T21:04:13Z</dcterms:modified>
</cp:coreProperties>
</file>