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83" r:id="rId1"/>
  </p:sldMasterIdLst>
  <p:notesMasterIdLst>
    <p:notesMasterId r:id="rId15"/>
  </p:notesMasterIdLst>
  <p:sldIdLst>
    <p:sldId id="256" r:id="rId2"/>
    <p:sldId id="271" r:id="rId3"/>
    <p:sldId id="261" r:id="rId4"/>
    <p:sldId id="258" r:id="rId5"/>
    <p:sldId id="259" r:id="rId6"/>
    <p:sldId id="260" r:id="rId7"/>
    <p:sldId id="274" r:id="rId8"/>
    <p:sldId id="263" r:id="rId9"/>
    <p:sldId id="264" r:id="rId10"/>
    <p:sldId id="265" r:id="rId11"/>
    <p:sldId id="266" r:id="rId12"/>
    <p:sldId id="273" r:id="rId13"/>
    <p:sldId id="27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B38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46" autoAdjust="0"/>
    <p:restoredTop sz="94660"/>
  </p:normalViewPr>
  <p:slideViewPr>
    <p:cSldViewPr snapToGrid="0">
      <p:cViewPr varScale="1">
        <p:scale>
          <a:sx n="71" d="100"/>
          <a:sy n="71" d="100"/>
        </p:scale>
        <p:origin x="58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B0B388-C173-4913-80EF-8D794444C93E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44624F-DA23-468C-82F6-FC036A0F84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501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US" b="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992BA-0CC0-47AD-A659-2F002E92311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062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endParaRPr lang="en-US" b="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992BA-0CC0-47AD-A659-2F002E92311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767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FA54B097-EF4D-4836-AA7A-25C940367052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F03A-9480-461B-B658-BD38717B60EE}" type="slidenum">
              <a:rPr lang="en-US" smtClean="0"/>
              <a:t>‹#›</a:t>
            </a:fld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77305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B097-EF4D-4836-AA7A-25C940367052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F03A-9480-461B-B658-BD38717B6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333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B097-EF4D-4836-AA7A-25C940367052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F03A-9480-461B-B658-BD38717B60E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9217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B097-EF4D-4836-AA7A-25C940367052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F03A-9480-461B-B658-BD38717B6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456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B097-EF4D-4836-AA7A-25C940367052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F03A-9480-461B-B658-BD38717B60E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48212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B097-EF4D-4836-AA7A-25C940367052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F03A-9480-461B-B658-BD38717B6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931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B097-EF4D-4836-AA7A-25C940367052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F03A-9480-461B-B658-BD38717B6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303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B097-EF4D-4836-AA7A-25C940367052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F03A-9480-461B-B658-BD38717B6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128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B097-EF4D-4836-AA7A-25C940367052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F03A-9480-461B-B658-BD38717B6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242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B097-EF4D-4836-AA7A-25C940367052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F03A-9480-461B-B658-BD38717B60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847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4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4B097-EF4D-4836-AA7A-25C940367052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6F03A-9480-461B-B658-BD38717B60E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8527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FA54B097-EF4D-4836-AA7A-25C940367052}" type="datetimeFigureOut">
              <a:rPr lang="en-US" smtClean="0"/>
              <a:t>10/1/2013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1B6F03A-9480-461B-B658-BD38717B60EE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754621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84" r:id="rId1"/>
    <p:sldLayoutId id="2147483985" r:id="rId2"/>
    <p:sldLayoutId id="2147483986" r:id="rId3"/>
    <p:sldLayoutId id="2147483987" r:id="rId4"/>
    <p:sldLayoutId id="2147483988" r:id="rId5"/>
    <p:sldLayoutId id="2147483989" r:id="rId6"/>
    <p:sldLayoutId id="2147483990" r:id="rId7"/>
    <p:sldLayoutId id="2147483991" r:id="rId8"/>
    <p:sldLayoutId id="2147483992" r:id="rId9"/>
    <p:sldLayoutId id="2147483993" r:id="rId10"/>
    <p:sldLayoutId id="2147483994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4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Shelbyfield Animal Rescue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Adoptable Pets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75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Donatello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  <a:tabLst>
                <a:tab pos="2286000" algn="l"/>
              </a:tabLst>
            </a:pPr>
            <a:r>
              <a:rPr lang="en-US" dirty="0" smtClean="0">
                <a:solidFill>
                  <a:schemeClr val="accent2"/>
                </a:solidFill>
              </a:rPr>
              <a:t>Male	4 lbs.</a:t>
            </a:r>
          </a:p>
          <a:p>
            <a:pPr marL="0" indent="0">
              <a:buNone/>
              <a:tabLst>
                <a:tab pos="2286000" algn="l"/>
              </a:tabLst>
            </a:pPr>
            <a:r>
              <a:rPr lang="en-US" dirty="0" smtClean="0">
                <a:solidFill>
                  <a:schemeClr val="accent2"/>
                </a:solidFill>
              </a:rPr>
              <a:t>Red-Eared Slider	1 yr. old</a:t>
            </a:r>
          </a:p>
          <a:p>
            <a:pPr marL="0" indent="0">
              <a:buNone/>
            </a:pPr>
            <a:r>
              <a:rPr lang="en-US" b="1" dirty="0" smtClean="0"/>
              <a:t>Likes: </a:t>
            </a:r>
            <a:r>
              <a:rPr lang="en-US" dirty="0" smtClean="0"/>
              <a:t>Pizza</a:t>
            </a:r>
          </a:p>
          <a:p>
            <a:pPr marL="0" indent="0">
              <a:buNone/>
            </a:pPr>
            <a:r>
              <a:rPr lang="en-US" b="1" dirty="0" smtClean="0"/>
              <a:t>Dislikes: </a:t>
            </a:r>
            <a:r>
              <a:rPr lang="en-US" dirty="0" smtClean="0"/>
              <a:t>Foot soldiers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638" y="2515820"/>
            <a:ext cx="4754562" cy="3563084"/>
          </a:xfrm>
        </p:spPr>
      </p:pic>
    </p:spTree>
    <p:extLst>
      <p:ext uri="{BB962C8B-B14F-4D97-AF65-F5344CB8AC3E}">
        <p14:creationId xmlns:p14="http://schemas.microsoft.com/office/powerpoint/2010/main" val="3894516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All Warm and Fuzzy Inside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Benefits of Pet Ownership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052581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Pet </a:t>
            </a:r>
            <a:r>
              <a:rPr lang="en-US" dirty="0" smtClean="0"/>
              <a:t>Ownership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500" i="1" dirty="0" smtClean="0">
                <a:solidFill>
                  <a:schemeClr val="accent3"/>
                </a:solidFill>
                <a:latin typeface="Cambria" panose="02040503050406030204" pitchFamily="18" charset="0"/>
              </a:rPr>
              <a:t>Stress relief</a:t>
            </a:r>
          </a:p>
          <a:p>
            <a:pPr algn="ctr"/>
            <a:r>
              <a:rPr lang="en-US" sz="3500" i="1" dirty="0" smtClean="0">
                <a:solidFill>
                  <a:schemeClr val="accent3"/>
                </a:solidFill>
                <a:latin typeface="Cambria" panose="02040503050406030204" pitchFamily="18" charset="0"/>
              </a:rPr>
              <a:t>Lower blood pressure</a:t>
            </a:r>
          </a:p>
          <a:p>
            <a:pPr algn="ctr"/>
            <a:r>
              <a:rPr lang="en-US" sz="3500" i="1" dirty="0">
                <a:solidFill>
                  <a:schemeClr val="accent3"/>
                </a:solidFill>
                <a:latin typeface="Cambria" panose="02040503050406030204" pitchFamily="18" charset="0"/>
              </a:rPr>
              <a:t>Exercise</a:t>
            </a:r>
          </a:p>
          <a:p>
            <a:pPr algn="ctr"/>
            <a:r>
              <a:rPr lang="en-US" sz="3500" i="1" dirty="0" smtClean="0">
                <a:solidFill>
                  <a:schemeClr val="accent3"/>
                </a:solidFill>
                <a:latin typeface="Cambria" panose="02040503050406030204" pitchFamily="18" charset="0"/>
              </a:rPr>
              <a:t>Companionship</a:t>
            </a:r>
            <a:endParaRPr lang="en-US" sz="3500" i="1" dirty="0">
              <a:solidFill>
                <a:schemeClr val="accent3"/>
              </a:solidFill>
              <a:latin typeface="Cambria" panose="02040503050406030204" pitchFamily="18" charset="0"/>
            </a:endParaRPr>
          </a:p>
          <a:p>
            <a:pPr algn="ctr"/>
            <a:r>
              <a:rPr lang="en-US" sz="3500" i="1" dirty="0">
                <a:solidFill>
                  <a:schemeClr val="accent3"/>
                </a:solidFill>
                <a:latin typeface="Cambria" panose="02040503050406030204" pitchFamily="18" charset="0"/>
              </a:rPr>
              <a:t>Social opportunities</a:t>
            </a:r>
          </a:p>
          <a:p>
            <a:pPr algn="ctr"/>
            <a:endParaRPr lang="en-US" sz="3500" i="1" dirty="0" smtClean="0">
              <a:solidFill>
                <a:schemeClr val="accent3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921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smtClean="0"/>
              <a:t>Contact Us</a:t>
            </a:r>
            <a:endParaRPr lang="en-US" sz="5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noFill/>
          <a:effectLst/>
        </p:spPr>
        <p:txBody>
          <a:bodyPr wrap="square" lIns="45720" tIns="45720" rIns="45720" bIns="45720" rtlCol="0" anchor="t">
            <a:noAutofit/>
          </a:bodyPr>
          <a:lstStyle/>
          <a:p>
            <a:pPr marL="0" indent="0">
              <a:buNone/>
            </a:pPr>
            <a:r>
              <a:rPr lang="en-US" sz="2800" dirty="0" smtClean="0">
                <a:solidFill>
                  <a:schemeClr val="accent2"/>
                </a:solidFill>
              </a:rPr>
              <a:t>Shelbyfield Animal Rescue</a:t>
            </a:r>
            <a:endParaRPr lang="en-US" sz="2200" dirty="0" smtClean="0"/>
          </a:p>
          <a:p>
            <a:pPr marL="0" indent="0">
              <a:buNone/>
            </a:pPr>
            <a:r>
              <a:rPr lang="en-US" sz="2200" dirty="0" smtClean="0"/>
              <a:t>info@shelbyfieldrescue.com</a:t>
            </a:r>
          </a:p>
          <a:p>
            <a:pPr marL="0" indent="0">
              <a:buNone/>
            </a:pPr>
            <a:r>
              <a:rPr lang="en-US" dirty="0" smtClean="0"/>
              <a:t>321-555-3746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sz="2800" dirty="0" smtClean="0">
                <a:solidFill>
                  <a:schemeClr val="accent2"/>
                </a:solidFill>
              </a:rPr>
              <a:t>Shelter</a:t>
            </a:r>
            <a:r>
              <a:rPr lang="en-US" dirty="0" smtClean="0"/>
              <a:t> </a:t>
            </a:r>
            <a:r>
              <a:rPr lang="en-US" sz="2800" dirty="0" smtClean="0">
                <a:solidFill>
                  <a:schemeClr val="accent2"/>
                </a:solidFill>
              </a:rPr>
              <a:t>Hours</a:t>
            </a:r>
          </a:p>
          <a:p>
            <a:pPr marL="0" indent="0">
              <a:buNone/>
            </a:pPr>
            <a:r>
              <a:rPr lang="en-US" dirty="0" smtClean="0"/>
              <a:t>Monday – Saturday</a:t>
            </a:r>
          </a:p>
          <a:p>
            <a:pPr marL="0" indent="0">
              <a:buNone/>
            </a:pPr>
            <a:r>
              <a:rPr lang="en-US" dirty="0" smtClean="0"/>
              <a:t>10:00 AM – 6:00 PM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2200" dirty="0" smtClean="0"/>
          </a:p>
          <a:p>
            <a:pPr marL="0" indent="0">
              <a:buNone/>
            </a:pPr>
            <a:endParaRPr lang="en-US" sz="2200" dirty="0"/>
          </a:p>
        </p:txBody>
      </p:sp>
      <p:sp>
        <p:nvSpPr>
          <p:cNvPr id="5" name="TextBox 4"/>
          <p:cNvSpPr txBox="1"/>
          <p:nvPr/>
        </p:nvSpPr>
        <p:spPr>
          <a:xfrm>
            <a:off x="4506915" y="1073414"/>
            <a:ext cx="6237285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/>
        </p:spPr>
        <p:txBody>
          <a:bodyPr wrap="square" lIns="182880" tIns="91440" rIns="182880" bIns="91440" rtlCol="0" anchor="t">
            <a:spAutoFit/>
          </a:bodyPr>
          <a:lstStyle/>
          <a:p>
            <a:pPr algn="ctr"/>
            <a:r>
              <a:rPr lang="en-US" sz="2200" dirty="0" smtClean="0"/>
              <a:t>Visit shelbyfieldrescue.com for more adoptable pets!</a:t>
            </a:r>
            <a:endParaRPr lang="en-US" sz="2200" u="sng" dirty="0"/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4842" b="1088"/>
          <a:stretch/>
        </p:blipFill>
        <p:spPr>
          <a:xfrm>
            <a:off x="6696635" y="2286635"/>
            <a:ext cx="4047565" cy="3535941"/>
          </a:xfrm>
        </p:spPr>
      </p:pic>
    </p:spTree>
    <p:extLst>
      <p:ext uri="{BB962C8B-B14F-4D97-AF65-F5344CB8AC3E}">
        <p14:creationId xmlns:p14="http://schemas.microsoft.com/office/powerpoint/2010/main" val="97066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Mission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5040496" cy="2011680"/>
          </a:xfrm>
        </p:spPr>
        <p:txBody>
          <a:bodyPr/>
          <a:lstStyle/>
          <a:p>
            <a:r>
              <a:rPr lang="en-US" dirty="0" smtClean="0"/>
              <a:t>…to rescue, rehabilitate, and re-home stray or unwanted pets. Shelbyfield Animal Rescue dedicated to helping animals in need, and helping you find the perfect pet for your home.</a:t>
            </a:r>
            <a:endParaRPr lang="en-US" dirty="0"/>
          </a:p>
        </p:txBody>
      </p:sp>
      <p:pic>
        <p:nvPicPr>
          <p:cNvPr id="12" name="Content Placeholder 1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6112" y="911173"/>
            <a:ext cx="3348088" cy="503565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24124" y="4498848"/>
            <a:ext cx="5040499" cy="523220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/>
        </p:spPr>
        <p:txBody>
          <a:bodyPr wrap="square" lIns="182880" tIns="91440" rIns="182880" bIns="91440" rtlCol="0" anchor="t">
            <a:spAutoFit/>
          </a:bodyPr>
          <a:lstStyle/>
          <a:p>
            <a:pPr algn="ctr"/>
            <a:r>
              <a:rPr lang="en-US" sz="2200" dirty="0" smtClean="0"/>
              <a:t>Visit shelbyfieldrescue.com for more info</a:t>
            </a:r>
            <a:endParaRPr lang="en-US" sz="2200" u="sng" dirty="0"/>
          </a:p>
        </p:txBody>
      </p:sp>
    </p:spTree>
    <p:extLst>
      <p:ext uri="{BB962C8B-B14F-4D97-AF65-F5344CB8AC3E}">
        <p14:creationId xmlns:p14="http://schemas.microsoft.com/office/powerpoint/2010/main" val="161711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Man’s Best Friend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Adoptable Dogs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633173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Franny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  <a:tabLst>
                <a:tab pos="2286000" algn="l"/>
              </a:tabLst>
            </a:pPr>
            <a:r>
              <a:rPr lang="en-US" dirty="0">
                <a:solidFill>
                  <a:schemeClr val="accent2"/>
                </a:solidFill>
              </a:rPr>
              <a:t>Female	</a:t>
            </a:r>
            <a:r>
              <a:rPr lang="en-US" dirty="0" smtClean="0">
                <a:solidFill>
                  <a:schemeClr val="accent2"/>
                </a:solidFill>
              </a:rPr>
              <a:t>30 lbs.</a:t>
            </a:r>
          </a:p>
          <a:p>
            <a:pPr marL="0" indent="0">
              <a:buNone/>
              <a:tabLst>
                <a:tab pos="2286000" algn="l"/>
              </a:tabLst>
            </a:pPr>
            <a:r>
              <a:rPr lang="en-US" dirty="0" smtClean="0">
                <a:solidFill>
                  <a:schemeClr val="accent2"/>
                </a:solidFill>
              </a:rPr>
              <a:t>Whippet</a:t>
            </a:r>
            <a:r>
              <a:rPr lang="en-US" dirty="0">
                <a:solidFill>
                  <a:schemeClr val="accent2"/>
                </a:solidFill>
              </a:rPr>
              <a:t>	</a:t>
            </a:r>
            <a:r>
              <a:rPr lang="en-US" dirty="0" smtClean="0">
                <a:solidFill>
                  <a:schemeClr val="accent2"/>
                </a:solidFill>
              </a:rPr>
              <a:t>5 yrs. old</a:t>
            </a:r>
            <a:endParaRPr lang="en-US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b="1" dirty="0"/>
              <a:t>Likes: </a:t>
            </a:r>
            <a:r>
              <a:rPr lang="en-US" dirty="0"/>
              <a:t>Long walks on the beach</a:t>
            </a:r>
          </a:p>
          <a:p>
            <a:pPr marL="0" indent="0">
              <a:buNone/>
            </a:pPr>
            <a:r>
              <a:rPr lang="en-US" b="1" dirty="0"/>
              <a:t>Dislikes: </a:t>
            </a:r>
            <a:r>
              <a:rPr lang="en-US" dirty="0" smtClean="0"/>
              <a:t>Drama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638" y="2512519"/>
            <a:ext cx="4754562" cy="3569686"/>
          </a:xfrm>
        </p:spPr>
      </p:pic>
    </p:spTree>
    <p:extLst>
      <p:ext uri="{BB962C8B-B14F-4D97-AF65-F5344CB8AC3E}">
        <p14:creationId xmlns:p14="http://schemas.microsoft.com/office/powerpoint/2010/main" val="833208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Zooey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  <a:tabLst>
                <a:tab pos="2286000" algn="l"/>
              </a:tabLst>
            </a:pPr>
            <a:r>
              <a:rPr lang="en-US" dirty="0" smtClean="0">
                <a:solidFill>
                  <a:schemeClr val="accent2"/>
                </a:solidFill>
              </a:rPr>
              <a:t>Male</a:t>
            </a:r>
            <a:r>
              <a:rPr lang="en-US" dirty="0">
                <a:solidFill>
                  <a:schemeClr val="accent2"/>
                </a:solidFill>
              </a:rPr>
              <a:t>	</a:t>
            </a:r>
            <a:r>
              <a:rPr lang="en-US" dirty="0" smtClean="0">
                <a:solidFill>
                  <a:schemeClr val="accent2"/>
                </a:solidFill>
              </a:rPr>
              <a:t>18 lbs.</a:t>
            </a:r>
          </a:p>
          <a:p>
            <a:pPr marL="0" indent="0">
              <a:buNone/>
              <a:tabLst>
                <a:tab pos="2286000" algn="l"/>
              </a:tabLst>
            </a:pPr>
            <a:r>
              <a:rPr lang="en-US" dirty="0" smtClean="0">
                <a:solidFill>
                  <a:schemeClr val="accent2"/>
                </a:solidFill>
              </a:rPr>
              <a:t>Border Collie Mix</a:t>
            </a:r>
            <a:r>
              <a:rPr lang="en-US" dirty="0">
                <a:solidFill>
                  <a:schemeClr val="accent2"/>
                </a:solidFill>
              </a:rPr>
              <a:t>	</a:t>
            </a:r>
            <a:r>
              <a:rPr lang="en-US" dirty="0" smtClean="0">
                <a:solidFill>
                  <a:schemeClr val="accent2"/>
                </a:solidFill>
              </a:rPr>
              <a:t>3 mos. old</a:t>
            </a:r>
            <a:endParaRPr lang="en-US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b="1" dirty="0"/>
              <a:t>Likes: </a:t>
            </a:r>
            <a:r>
              <a:rPr lang="en-US" dirty="0" smtClean="0"/>
              <a:t>Cookies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Dislikes: </a:t>
            </a:r>
            <a:r>
              <a:rPr lang="en-US" dirty="0" smtClean="0"/>
              <a:t>Fruits and vegetables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638" y="2704793"/>
            <a:ext cx="4754562" cy="3185139"/>
          </a:xfrm>
        </p:spPr>
      </p:pic>
    </p:spTree>
    <p:extLst>
      <p:ext uri="{BB962C8B-B14F-4D97-AF65-F5344CB8AC3E}">
        <p14:creationId xmlns:p14="http://schemas.microsoft.com/office/powerpoint/2010/main" val="3930502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Salinger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  <a:tabLst>
                <a:tab pos="2286000" algn="l"/>
              </a:tabLst>
            </a:pPr>
            <a:r>
              <a:rPr lang="en-US" dirty="0" smtClean="0">
                <a:solidFill>
                  <a:schemeClr val="accent2"/>
                </a:solidFill>
              </a:rPr>
              <a:t>Male</a:t>
            </a:r>
            <a:r>
              <a:rPr lang="en-US" dirty="0">
                <a:solidFill>
                  <a:schemeClr val="accent2"/>
                </a:solidFill>
              </a:rPr>
              <a:t>	</a:t>
            </a:r>
            <a:r>
              <a:rPr lang="en-US" dirty="0" smtClean="0">
                <a:solidFill>
                  <a:schemeClr val="accent2"/>
                </a:solidFill>
              </a:rPr>
              <a:t>72 lbs.</a:t>
            </a:r>
          </a:p>
          <a:p>
            <a:pPr marL="0" indent="0">
              <a:buNone/>
              <a:tabLst>
                <a:tab pos="2286000" algn="l"/>
              </a:tabLst>
            </a:pPr>
            <a:r>
              <a:rPr lang="en-US" dirty="0" smtClean="0">
                <a:solidFill>
                  <a:schemeClr val="accent2"/>
                </a:solidFill>
              </a:rPr>
              <a:t>Golden Retriever</a:t>
            </a:r>
            <a:r>
              <a:rPr lang="en-US" dirty="0">
                <a:solidFill>
                  <a:schemeClr val="accent2"/>
                </a:solidFill>
              </a:rPr>
              <a:t>	</a:t>
            </a:r>
            <a:r>
              <a:rPr lang="en-US" dirty="0" smtClean="0">
                <a:solidFill>
                  <a:schemeClr val="accent2"/>
                </a:solidFill>
              </a:rPr>
              <a:t>3 yrs. old</a:t>
            </a:r>
            <a:endParaRPr lang="en-US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b="1" dirty="0"/>
              <a:t>Likes: </a:t>
            </a:r>
            <a:r>
              <a:rPr lang="en-US" dirty="0" smtClean="0"/>
              <a:t>Filthy tennis balls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Dislikes: </a:t>
            </a:r>
            <a:r>
              <a:rPr lang="en-US" dirty="0" smtClean="0"/>
              <a:t>Clean tennis balls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638" y="2515040"/>
            <a:ext cx="4754562" cy="3564644"/>
          </a:xfrm>
        </p:spPr>
      </p:pic>
    </p:spTree>
    <p:extLst>
      <p:ext uri="{BB962C8B-B14F-4D97-AF65-F5344CB8AC3E}">
        <p14:creationId xmlns:p14="http://schemas.microsoft.com/office/powerpoint/2010/main" val="3066034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smtClean="0"/>
              <a:t>All Creatures Great and Small</a:t>
            </a:r>
            <a:endParaRPr lang="en-US" sz="5400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000" smtClean="0"/>
              <a:t>Cats and Other</a:t>
            </a:r>
            <a:br>
              <a:rPr lang="en-US" sz="2000" smtClean="0"/>
            </a:br>
            <a:r>
              <a:rPr lang="en-US" sz="2000" smtClean="0"/>
              <a:t>Adoptable Pets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64812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Khan &amp; Bagheera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  <a:tabLst>
                <a:tab pos="2286000" algn="l"/>
              </a:tabLst>
            </a:pPr>
            <a:r>
              <a:rPr lang="en-US" dirty="0" smtClean="0">
                <a:solidFill>
                  <a:schemeClr val="accent2"/>
                </a:solidFill>
              </a:rPr>
              <a:t>Male &amp; Female</a:t>
            </a:r>
            <a:r>
              <a:rPr lang="en-US" dirty="0">
                <a:solidFill>
                  <a:schemeClr val="accent2"/>
                </a:solidFill>
              </a:rPr>
              <a:t>	</a:t>
            </a:r>
            <a:r>
              <a:rPr lang="en-US" dirty="0" smtClean="0">
                <a:solidFill>
                  <a:schemeClr val="accent2"/>
                </a:solidFill>
              </a:rPr>
              <a:t>7 &amp; 5 lbs.</a:t>
            </a:r>
          </a:p>
          <a:p>
            <a:pPr marL="0" indent="0">
              <a:buNone/>
              <a:tabLst>
                <a:tab pos="2286000" algn="l"/>
              </a:tabLst>
            </a:pPr>
            <a:r>
              <a:rPr lang="en-US" dirty="0" smtClean="0">
                <a:solidFill>
                  <a:schemeClr val="accent2"/>
                </a:solidFill>
              </a:rPr>
              <a:t>Shorthair</a:t>
            </a:r>
            <a:r>
              <a:rPr lang="en-US" dirty="0">
                <a:solidFill>
                  <a:schemeClr val="accent2"/>
                </a:solidFill>
              </a:rPr>
              <a:t>	</a:t>
            </a:r>
            <a:r>
              <a:rPr lang="en-US" dirty="0" smtClean="0">
                <a:solidFill>
                  <a:schemeClr val="accent2"/>
                </a:solidFill>
              </a:rPr>
              <a:t>6 mos. old</a:t>
            </a:r>
            <a:endParaRPr lang="en-US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b="1" dirty="0"/>
              <a:t>Likes: </a:t>
            </a:r>
            <a:r>
              <a:rPr lang="en-US" dirty="0" smtClean="0"/>
              <a:t>Clay pots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Dislikes: </a:t>
            </a:r>
            <a:r>
              <a:rPr lang="en-US" dirty="0" smtClean="0"/>
              <a:t>Pans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989638" y="2292640"/>
            <a:ext cx="4754562" cy="4009444"/>
          </a:xfrm>
        </p:spPr>
      </p:pic>
    </p:spTree>
    <p:extLst>
      <p:ext uri="{BB962C8B-B14F-4D97-AF65-F5344CB8AC3E}">
        <p14:creationId xmlns:p14="http://schemas.microsoft.com/office/powerpoint/2010/main" val="1114802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Beatrix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  <a:tabLst>
                <a:tab pos="2286000" algn="l"/>
              </a:tabLst>
            </a:pPr>
            <a:r>
              <a:rPr lang="en-US" dirty="0" smtClean="0">
                <a:solidFill>
                  <a:schemeClr val="accent2"/>
                </a:solidFill>
              </a:rPr>
              <a:t>Female</a:t>
            </a:r>
            <a:r>
              <a:rPr lang="en-US" dirty="0">
                <a:solidFill>
                  <a:schemeClr val="accent2"/>
                </a:solidFill>
              </a:rPr>
              <a:t>	</a:t>
            </a:r>
            <a:r>
              <a:rPr lang="en-US" dirty="0" smtClean="0">
                <a:solidFill>
                  <a:schemeClr val="accent2"/>
                </a:solidFill>
              </a:rPr>
              <a:t>10 lbs.</a:t>
            </a:r>
          </a:p>
          <a:p>
            <a:pPr marL="0" indent="0">
              <a:buNone/>
              <a:tabLst>
                <a:tab pos="2286000" algn="l"/>
              </a:tabLst>
            </a:pPr>
            <a:r>
              <a:rPr lang="en-US" dirty="0" smtClean="0">
                <a:solidFill>
                  <a:schemeClr val="accent2"/>
                </a:solidFill>
              </a:rPr>
              <a:t>French Lop</a:t>
            </a:r>
            <a:r>
              <a:rPr lang="en-US" dirty="0">
                <a:solidFill>
                  <a:schemeClr val="accent2"/>
                </a:solidFill>
              </a:rPr>
              <a:t>	</a:t>
            </a:r>
            <a:r>
              <a:rPr lang="en-US" dirty="0" smtClean="0">
                <a:solidFill>
                  <a:schemeClr val="accent2"/>
                </a:solidFill>
              </a:rPr>
              <a:t>2 yrs. old</a:t>
            </a:r>
            <a:endParaRPr lang="en-US" dirty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b="1" dirty="0"/>
              <a:t>Likes: </a:t>
            </a:r>
            <a:r>
              <a:rPr lang="en-US" dirty="0" smtClean="0"/>
              <a:t>Running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Dislikes: </a:t>
            </a:r>
            <a:r>
              <a:rPr lang="en-US" dirty="0" smtClean="0"/>
              <a:t>Losing to the tortoise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638" y="2713348"/>
            <a:ext cx="4754562" cy="3168029"/>
          </a:xfrm>
        </p:spPr>
      </p:pic>
    </p:spTree>
    <p:extLst>
      <p:ext uri="{BB962C8B-B14F-4D97-AF65-F5344CB8AC3E}">
        <p14:creationId xmlns:p14="http://schemas.microsoft.com/office/powerpoint/2010/main" val="6352285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4825F1AF-8DBC-4E3D-9F3D-688338DA83F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0</TotalTime>
  <Words>122</Words>
  <Application>Microsoft Office PowerPoint</Application>
  <PresentationFormat>Widescreen</PresentationFormat>
  <Paragraphs>59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Calibri</vt:lpstr>
      <vt:lpstr>Cambria</vt:lpstr>
      <vt:lpstr>Tw Cen MT</vt:lpstr>
      <vt:lpstr>Tw Cen MT Condensed</vt:lpstr>
      <vt:lpstr>Wingdings 3</vt:lpstr>
      <vt:lpstr>Integral</vt:lpstr>
      <vt:lpstr>Shelbyfield Animal Rescue</vt:lpstr>
      <vt:lpstr>Mission</vt:lpstr>
      <vt:lpstr>Man’s Best Friend</vt:lpstr>
      <vt:lpstr>Franny</vt:lpstr>
      <vt:lpstr>Zooey</vt:lpstr>
      <vt:lpstr>Salinger</vt:lpstr>
      <vt:lpstr>All Creatures Great and Small</vt:lpstr>
      <vt:lpstr>Khan &amp; Bagheera</vt:lpstr>
      <vt:lpstr>Beatrix</vt:lpstr>
      <vt:lpstr>Donatello</vt:lpstr>
      <vt:lpstr>All Warm and Fuzzy Inside</vt:lpstr>
      <vt:lpstr>Benefits of Pet Ownership</vt:lpstr>
      <vt:lpstr>Contact Us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2013-10-01T14:40:30Z</dcterms:created>
  <dcterms:modified xsi:type="dcterms:W3CDTF">2013-10-01T15:03:21Z</dcterms:modified>
</cp:coreProperties>
</file>