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95" r:id="rId1"/>
  </p:sldMasterIdLst>
  <p:notesMasterIdLst>
    <p:notesMasterId r:id="rId8"/>
  </p:notesMasterIdLst>
  <p:sldIdLst>
    <p:sldId id="256" r:id="rId2"/>
    <p:sldId id="271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3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4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0B388-C173-4913-80EF-8D794444C93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4624F-DA23-468C-82F6-FC036A0F8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01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6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0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26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8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23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0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4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9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4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82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3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43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8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Shelbyfield Animal Rescue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Adoptable Pets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75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Mission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5040496" cy="20116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…to rescue, rehabilitate, and re-home stray or unwanted pets. Shelbyfield Animal Rescue dedicated to helping animals in need, and helping you find the perfect pet for your home.</a:t>
            </a:r>
            <a:endParaRPr lang="en-US" dirty="0"/>
          </a:p>
        </p:txBody>
      </p:sp>
      <p:pic>
        <p:nvPicPr>
          <p:cNvPr id="12" name="Content Placeholder 1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6112" y="911173"/>
            <a:ext cx="3348088" cy="503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1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Man’s Best Friend</a:t>
            </a:r>
            <a:endParaRPr lang="en-US" dirty="0"/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77" r="3777"/>
          <a:stretch/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Adoptable Dogs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3317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/>
              <a:t>Female	</a:t>
            </a:r>
            <a:r>
              <a:rPr lang="en-US" dirty="0" smtClean="0"/>
              <a:t>30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/>
              <a:t>Whippet</a:t>
            </a:r>
            <a:r>
              <a:rPr lang="en-US" dirty="0"/>
              <a:t>	</a:t>
            </a:r>
            <a:r>
              <a:rPr lang="en-US" dirty="0" smtClean="0"/>
              <a:t>5 yrs. old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Likes: </a:t>
            </a:r>
            <a:r>
              <a:rPr lang="en-US" dirty="0"/>
              <a:t>Long walks on the beach</a:t>
            </a:r>
          </a:p>
          <a:p>
            <a:pPr marL="0" indent="0">
              <a:buNone/>
            </a:pPr>
            <a:r>
              <a:rPr lang="en-US" b="1" dirty="0"/>
              <a:t>Dislikes: </a:t>
            </a:r>
            <a:r>
              <a:rPr lang="en-US" dirty="0" smtClean="0"/>
              <a:t>Drama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056142"/>
            <a:ext cx="5181600" cy="3890303"/>
          </a:xfrm>
        </p:spPr>
      </p:pic>
    </p:spTree>
    <p:extLst>
      <p:ext uri="{BB962C8B-B14F-4D97-AF65-F5344CB8AC3E}">
        <p14:creationId xmlns:p14="http://schemas.microsoft.com/office/powerpoint/2010/main" val="83320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Zooey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 smtClean="0"/>
              <a:t>Male		18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/>
              <a:t>Border Collie Mix	3 mos. old</a:t>
            </a:r>
          </a:p>
          <a:p>
            <a:pPr marL="0" indent="0">
              <a:buNone/>
            </a:pPr>
            <a:r>
              <a:rPr lang="en-US" b="1" dirty="0" smtClean="0"/>
              <a:t>Likes: </a:t>
            </a:r>
            <a:r>
              <a:rPr lang="en-US" dirty="0" smtClean="0"/>
              <a:t>Cookies</a:t>
            </a:r>
          </a:p>
          <a:p>
            <a:pPr marL="0" indent="0">
              <a:buNone/>
            </a:pPr>
            <a:r>
              <a:rPr lang="en-US" b="1" dirty="0" smtClean="0"/>
              <a:t>Dislikes: </a:t>
            </a:r>
            <a:r>
              <a:rPr lang="en-US" dirty="0" smtClean="0"/>
              <a:t>Fruits and vegetables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265685"/>
            <a:ext cx="5181600" cy="3471217"/>
          </a:xfrm>
        </p:spPr>
      </p:pic>
    </p:spTree>
    <p:extLst>
      <p:ext uri="{BB962C8B-B14F-4D97-AF65-F5344CB8AC3E}">
        <p14:creationId xmlns:p14="http://schemas.microsoft.com/office/powerpoint/2010/main" val="393050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Salinger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Male		72 lbs.</a:t>
            </a:r>
          </a:p>
          <a:p>
            <a:r>
              <a:rPr lang="en-US" dirty="0" smtClean="0"/>
              <a:t>Golden Retriever	3 yrs. old</a:t>
            </a:r>
          </a:p>
          <a:p>
            <a:r>
              <a:rPr lang="en-US" dirty="0" smtClean="0"/>
              <a:t>Likes: Filthy tennis balls</a:t>
            </a:r>
          </a:p>
          <a:p>
            <a:r>
              <a:rPr lang="en-US" dirty="0" smtClean="0"/>
              <a:t>Dislikes: Clean tennis balls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058890"/>
            <a:ext cx="5181600" cy="3884808"/>
          </a:xfrm>
        </p:spPr>
      </p:pic>
    </p:spTree>
    <p:extLst>
      <p:ext uri="{BB962C8B-B14F-4D97-AF65-F5344CB8AC3E}">
        <p14:creationId xmlns:p14="http://schemas.microsoft.com/office/powerpoint/2010/main" val="306603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52</Words>
  <Application>Microsoft Office PowerPoint</Application>
  <PresentationFormat>Widescreen</PresentationFormat>
  <Paragraphs>22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Shelbyfield Animal Rescue</vt:lpstr>
      <vt:lpstr>Mission</vt:lpstr>
      <vt:lpstr>Man’s Best Friend</vt:lpstr>
      <vt:lpstr>Franny</vt:lpstr>
      <vt:lpstr>Zooey</vt:lpstr>
      <vt:lpstr>Salinger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2013-10-01T14:37:34Z</dcterms:created>
  <dcterms:modified xsi:type="dcterms:W3CDTF">2013-10-01T14:39:56Z</dcterms:modified>
</cp:coreProperties>
</file>