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2.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61" r:id="rId3"/>
    <p:sldId id="259" r:id="rId4"/>
    <p:sldId id="262" r:id="rId5"/>
    <p:sldId id="267" r:id="rId6"/>
    <p:sldId id="268" r:id="rId7"/>
    <p:sldId id="269" r:id="rId8"/>
    <p:sldId id="278" r:id="rId9"/>
    <p:sldId id="271" r:id="rId10"/>
    <p:sldId id="272" r:id="rId11"/>
    <p:sldId id="273" r:id="rId12"/>
    <p:sldId id="275"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Dragic" initials="TD" lastIdx="8" clrIdx="0">
    <p:extLst>
      <p:ext uri="{19B8F6BF-5375-455C-9EA6-DF929625EA0E}">
        <p15:presenceInfo xmlns:p15="http://schemas.microsoft.com/office/powerpoint/2012/main" userId="4df1948cc8010df6" providerId="Windows Live"/>
      </p:ext>
    </p:extLst>
  </p:cmAuthor>
  <p:cmAuthor id="2" name="Amy Netzel" initials="AN" lastIdx="1" clrIdx="1">
    <p:extLst>
      <p:ext uri="{19B8F6BF-5375-455C-9EA6-DF929625EA0E}">
        <p15:presenceInfo xmlns:p15="http://schemas.microsoft.com/office/powerpoint/2012/main" userId="S-1-5-21-3755237417-3467804153-2640315547-1150" providerId="AD"/>
      </p:ext>
    </p:extLst>
  </p:cmAuthor>
  <p:cmAuthor id="3" name="Joakim Yannick" initials="JY" lastIdx="8" clrIdx="2">
    <p:extLst>
      <p:ext uri="{19B8F6BF-5375-455C-9EA6-DF929625EA0E}">
        <p15:presenceInfo xmlns:p15="http://schemas.microsoft.com/office/powerpoint/2012/main" userId="0cd86742653759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5" autoAdjust="0"/>
    <p:restoredTop sz="94674" autoAdjust="0"/>
  </p:normalViewPr>
  <p:slideViewPr>
    <p:cSldViewPr snapToGrid="0">
      <p:cViewPr>
        <p:scale>
          <a:sx n="50" d="100"/>
          <a:sy n="50" d="100"/>
        </p:scale>
        <p:origin x="1356" y="13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07-24T09:12:57.457" idx="5">
    <p:pos x="4169" y="1694"/>
    <p:text>Do you think this is too long? Should I change anything here?</p:text>
    <p:extLst>
      <p:ext uri="{C676402C-5697-4E1C-873F-D02D1690AC5C}">
        <p15:threadingInfo xmlns:p15="http://schemas.microsoft.com/office/powerpoint/2012/main" timeZoneBias="240"/>
      </p:ext>
    </p:extLst>
  </p:cm>
  <p:cm authorId="3" dt="2013-07-24T09:16:25.626" idx="1">
    <p:pos x="4169" y="1790"/>
    <p:text>No, looks fine to me.</p:text>
    <p:extLst>
      <p:ext uri="{C676402C-5697-4E1C-873F-D02D1690AC5C}">
        <p15:threadingInfo xmlns:p15="http://schemas.microsoft.com/office/powerpoint/2012/main" timeZoneBias="240">
          <p15:parentCm authorId="1" idx="5"/>
        </p15:threadingInfo>
      </p:ext>
    </p:extLst>
  </p:cm>
  <p:cm authorId="3" dt="2013-07-24T09:23:25.492" idx="7">
    <p:pos x="5513" y="1923"/>
    <p:text>Cool robot!</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13-07-24T09:17:59.402" idx="2">
    <p:pos x="10" y="10"/>
    <p:text>I changed this SmartArt to the 3D version. Look OK?</p:text>
    <p:extLst>
      <p:ext uri="{C676402C-5697-4E1C-873F-D02D1690AC5C}">
        <p15:threadingInfo xmlns:p15="http://schemas.microsoft.com/office/powerpoint/2012/main" timeZoneBias="240"/>
      </p:ext>
    </p:extLst>
  </p:cm>
  <p:cm authorId="1" dt="2013-07-24T09:25:02.229" idx="7">
    <p:pos x="10" y="106"/>
    <p:text>It does look cool, but I don't think it matches the objects on the other slides. We can make those look 3D, too.</p:text>
    <p:extLst>
      <p:ext uri="{C676402C-5697-4E1C-873F-D02D1690AC5C}">
        <p15:threadingInfo xmlns:p15="http://schemas.microsoft.com/office/powerpoint/2012/main" timeZoneBias="240">
          <p15:parentCm authorId="3" idx="2"/>
        </p15:threadingInfo>
      </p:ext>
    </p:extLst>
  </p:cm>
  <p:cm authorId="3" dt="2013-07-24T09:18:49.371" idx="3">
    <p:pos x="7125" y="66"/>
    <p:text>Too much content here originally - divided it up into two slides.</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3-07-24T09:14:10.426" idx="6">
    <p:pos x="2917" y="1014"/>
    <p:text>Anything else I should add?</p:text>
    <p:extLst>
      <p:ext uri="{C676402C-5697-4E1C-873F-D02D1690AC5C}">
        <p15:threadingInfo xmlns:p15="http://schemas.microsoft.com/office/powerpoint/2012/main" timeZoneBias="240"/>
      </p:ext>
    </p:extLst>
  </p:cm>
  <p:cm authorId="3" dt="2013-07-24T09:21:45.549" idx="6">
    <p:pos x="2917" y="1110"/>
    <p:text>Maybe more robots? Just joking! Looks good to me. This doesn't need to be super-comprehensive.</p:text>
    <p:extLst>
      <p:ext uri="{C676402C-5697-4E1C-873F-D02D1690AC5C}">
        <p15:threadingInfo xmlns:p15="http://schemas.microsoft.com/office/powerpoint/2012/main" timeZoneBias="240">
          <p15:parentCm authorId="1" idx="6"/>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3" dt="2013-07-24T09:25:46.135" idx="8">
    <p:pos x="3586" y="610"/>
    <p:text>Added some more of the resources we discussed earlier.</p:text>
    <p:extLst mod="1">
      <p:ext uri="{C676402C-5697-4E1C-873F-D02D1690AC5C}">
        <p15:threadingInfo xmlns:p15="http://schemas.microsoft.com/office/powerpoint/2012/main" timeZoneBias="240"/>
      </p:ext>
    </p:extLst>
  </p:cm>
</p:cmLst>
</file>

<file path=ppt/diagrams/_rels/data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hyperlink" Target="http://www.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www.download.cnet.com/" TargetMode="External"/><Relationship Id="rId1" Type="http://schemas.openxmlformats.org/officeDocument/2006/relationships/image" Target="../media/image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smtClean="0">
              <a:latin typeface="+mj-lt"/>
            </a:rPr>
            <a:t>Revealing personal details about your location, financial situation, and identity that might allow someone to target you for a real 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Use privacy filters and settings on social networking sites to 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a:t>
          </a:r>
          <a:r>
            <a:rPr lang="en-US" sz="1400" b="0" dirty="0" smtClean="0">
              <a:latin typeface="Franklin Gothic Book" panose="020B0503020102020204" pitchFamily="34" charset="0"/>
            </a:rPr>
            <a:t>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Revealing personal details about your location, financial situation, and identity that might allow someone to target you for a real 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Use privacy filters and settings on social networking sites to 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a:t>
          </a:r>
          <a:r>
            <a:rPr lang="en-US" sz="1400" b="0" kern="1200" dirty="0" smtClean="0">
              <a:latin typeface="Franklin Gothic Book" panose="020B0503020102020204" pitchFamily="34" charset="0"/>
            </a:rPr>
            <a:t>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7/26/2013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a:p>
        </p:txBody>
      </p:sp>
    </p:spTree>
    <p:extLst>
      <p:ext uri="{BB962C8B-B14F-4D97-AF65-F5344CB8AC3E}">
        <p14:creationId xmlns:p14="http://schemas.microsoft.com/office/powerpoint/2010/main" val="28793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2</a:t>
            </a:fld>
            <a:endParaRPr lang="en-US"/>
          </a:p>
        </p:txBody>
      </p:sp>
    </p:spTree>
    <p:extLst>
      <p:ext uri="{BB962C8B-B14F-4D97-AF65-F5344CB8AC3E}">
        <p14:creationId xmlns:p14="http://schemas.microsoft.com/office/powerpoint/2010/main" val="191918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a:p>
        </p:txBody>
      </p:sp>
    </p:spTree>
    <p:extLst>
      <p:ext uri="{BB962C8B-B14F-4D97-AF65-F5344CB8AC3E}">
        <p14:creationId xmlns:p14="http://schemas.microsoft.com/office/powerpoint/2010/main" val="2814013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14</a:t>
            </a:fld>
            <a:endParaRPr lang="en-US"/>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7/26/2013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7895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7/26/2013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7/26/2013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7/26/2013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7/26/2013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7/26/2013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
        <p:nvSpPr>
          <p:cNvPr id="7" name="Rectangle 6"/>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956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7/26/2013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69447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7/26/2013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3EC78-002E-48BE-9452-C67BC91D1834}" type="datetimeFigureOut">
              <a:rPr lang="en-US" smtClean="0"/>
              <a:t>7/26/2013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7/26/2013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7/26/2013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7/26/2013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comments" Target="../comments/comment3.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cflearnfree.org/internetsafety" TargetMode="External"/><Relationship Id="rId7" Type="http://schemas.openxmlformats.org/officeDocument/2006/relationships/hyperlink" Target="http://www.onguardonlin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rongpasswordgenerator.com/" TargetMode="External"/><Relationship Id="rId5" Type="http://schemas.openxmlformats.org/officeDocument/2006/relationships/hyperlink" Target="http://www.wiredsafety.org/" TargetMode="External"/><Relationship Id="rId10" Type="http://schemas.openxmlformats.org/officeDocument/2006/relationships/comments" Target="../comments/comment4.xm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2.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2088108" y="3746983"/>
            <a:ext cx="10103892" cy="954107"/>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INTERNET SAFETY </a:t>
            </a:r>
            <a:r>
              <a:rPr kumimoji="0" lang="en-US" sz="4400" i="0" u="none" strike="noStrike" kern="1200" cap="none" spc="0" normalizeH="0" baseline="0" noProof="0" dirty="0" smtClean="0">
                <a:ln>
                  <a:noFill/>
                </a:ln>
                <a:solidFill>
                  <a:schemeClr val="bg1"/>
                </a:solidFill>
                <a:effectLst/>
                <a:uLnTx/>
                <a:uFillTx/>
                <a:latin typeface="Franklin Gothic Medium" panose="020B0603020102020204" pitchFamily="34" charset="0"/>
              </a:rPr>
              <a:t>FOR EVERYONE</a:t>
            </a:r>
            <a:endParaRPr kumimoji="0" lang="en-US" sz="440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9" name="Title 1"/>
          <p:cNvSpPr txBox="1">
            <a:spLocks/>
          </p:cNvSpPr>
          <p:nvPr/>
        </p:nvSpPr>
        <p:spPr>
          <a:xfrm>
            <a:off x="2088107" y="4948516"/>
            <a:ext cx="10103892" cy="553998"/>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spcBef>
                <a:spcPts val="800"/>
              </a:spcBef>
              <a:defRPr/>
            </a:pPr>
            <a:r>
              <a:rPr lang="en-US" sz="1800" spc="30" smtClean="0">
                <a:latin typeface="Franklin Gothic Book"/>
                <a:cs typeface="Tunga" pitchFamily="2"/>
              </a:rPr>
              <a:t>A quick and easy crash course</a:t>
            </a:r>
            <a:endParaRPr lang="en-US" sz="1800" spc="30" dirty="0">
              <a:latin typeface="Franklin Gothic Book"/>
              <a:cs typeface="Tunga" pitchFamily="2"/>
            </a:endParaRPr>
          </a:p>
        </p:txBody>
      </p:sp>
      <p:pic>
        <p:nvPicPr>
          <p:cNvPr id="21" name="Picture 2" descr="C:\Users\elizabeth\AppData\Local\Microsoft\Windows\Temporary Internet Files\Content.IE5\6XHOQSLH\MC900297923[1].w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5441" b="58454"/>
          <a:stretch/>
        </p:blipFill>
        <p:spPr bwMode="auto">
          <a:xfrm>
            <a:off x="10381785" y="5360442"/>
            <a:ext cx="1810214" cy="1497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769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What about my computer?</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Isn’t it at risk, too?</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3500760"/>
            <a:ext cx="4856001" cy="1200329"/>
          </a:xfrm>
          <a:prstGeom prst="rect">
            <a:avLst/>
          </a:prstGeom>
          <a:noFill/>
        </p:spPr>
        <p:txBody>
          <a:bodyPr wrap="square" lIns="274320" tIns="182880" rIns="274320" bIns="182880" rtlCol="0" anchor="b">
            <a:spAutoFit/>
          </a:bodyPr>
          <a:lstStyle/>
          <a:p>
            <a:r>
              <a:rPr lang="en-US" dirty="0">
                <a:solidFill>
                  <a:schemeClr val="bg1"/>
                </a:solidFill>
                <a:latin typeface="Franklin Gothic Book"/>
              </a:rPr>
              <a:t>Computers have the potential to be subject to a number of attacks, including viruses, worms, and spyware.</a:t>
            </a:r>
          </a:p>
        </p:txBody>
      </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a:latin typeface="Franklin Gothic Book"/>
              </a:rPr>
              <a:t>Sound scary? Don’t worry. You can keep your computer safe with a few simple precautions and regular maintenance.</a:t>
            </a:r>
          </a:p>
        </p:txBody>
      </p:sp>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 name="Group 61"/>
          <p:cNvGrpSpPr/>
          <p:nvPr/>
        </p:nvGrpSpPr>
        <p:grpSpPr>
          <a:xfrm>
            <a:off x="9322104"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0" name="Block Arc 19"/>
          <p:cNvSpPr/>
          <p:nvPr/>
        </p:nvSpPr>
        <p:spPr>
          <a:xfrm>
            <a:off x="9214275"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80520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What protection do I need?</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301415"/>
            <a:ext cx="3141814" cy="3139321"/>
          </a:xfrm>
          <a:prstGeom prst="rect">
            <a:avLst/>
          </a:prstGeom>
          <a:noFill/>
        </p:spPr>
        <p:txBody>
          <a:bodyPr wrap="square" lIns="274320" tIns="182880" rIns="274320" bIns="182880" rtlCol="0">
            <a:spAutoFit/>
          </a:bodyPr>
          <a:lstStyle/>
          <a:p>
            <a:r>
              <a:rPr lang="en-US" dirty="0">
                <a:latin typeface="Franklin Gothic Book"/>
              </a:rPr>
              <a:t>The best defense against internet threats is a good 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internet worm viruses, spyware 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862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Things to consider before you buy: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smtClean="0">
                <a:latin typeface="Franklin Gothic Book" panose="020B0503020102020204" pitchFamily="34" charset="0"/>
              </a:rPr>
              <a:t>Investigate Your Computer</a:t>
            </a:r>
          </a:p>
          <a:p>
            <a:pPr marL="234950" indent="0">
              <a:buNone/>
            </a:pPr>
            <a:r>
              <a:rPr lang="en-US" sz="14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p>
          <a:p>
            <a:pPr marL="0" indent="0">
              <a:buNone/>
            </a:pPr>
            <a:r>
              <a:rPr lang="en-US" sz="1800" dirty="0" smtClean="0">
                <a:latin typeface="Franklin Gothic Book" panose="020B0503020102020204" pitchFamily="34" charset="0"/>
              </a:rPr>
              <a:t>Free vs. Paid Premium Software</a:t>
            </a:r>
          </a:p>
          <a:p>
            <a:pPr marL="234950" indent="0">
              <a:buNone/>
              <a:tabLst>
                <a:tab pos="234950" algn="l"/>
              </a:tabLst>
            </a:pPr>
            <a:r>
              <a:rPr lang="en-US" sz="14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4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3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Is that all?</a:t>
            </a:r>
            <a:endParaRPr lang="en-US" sz="4000" cap="none" dirty="0" smtClean="0">
              <a:solidFill>
                <a:schemeClr val="bg1"/>
              </a:solidFill>
              <a:latin typeface="Franklin Gothic Medium" panose="020B0603020102020204" pitchFamily="34" charset="0"/>
            </a:endParaRPr>
          </a:p>
        </p:txBody>
      </p:sp>
      <p:sp>
        <p:nvSpPr>
          <p:cNvPr id="11" name="TextBox 10"/>
          <p:cNvSpPr txBox="1"/>
          <p:nvPr/>
        </p:nvSpPr>
        <p:spPr>
          <a:xfrm>
            <a:off x="2086177" y="3008317"/>
            <a:ext cx="4620062" cy="1692771"/>
          </a:xfrm>
          <a:prstGeom prst="rect">
            <a:avLst/>
          </a:prstGeom>
          <a:noFill/>
        </p:spPr>
        <p:txBody>
          <a:bodyPr wrap="square" lIns="274320" tIns="182880" rIns="274320" bIns="182880" rtlCol="0" anchor="b">
            <a:spAutoFit/>
          </a:bodyPr>
          <a:lstStyle/>
          <a:p>
            <a:r>
              <a:rPr lang="en-US" sz="3200" dirty="0" smtClean="0">
                <a:solidFill>
                  <a:schemeClr val="bg1"/>
                </a:solidFill>
                <a:latin typeface="Franklin Gothic Book" panose="020B0503020102020204" pitchFamily="34" charset="0"/>
              </a:rPr>
              <a:t>Not really.</a:t>
            </a:r>
          </a:p>
          <a:p>
            <a:endParaRPr lang="en-US" dirty="0" smtClean="0">
              <a:solidFill>
                <a:schemeClr val="bg1"/>
              </a:solidFill>
              <a:latin typeface="Franklin Gothic Book"/>
            </a:endParaRPr>
          </a:p>
          <a:p>
            <a:r>
              <a:rPr lang="en-US" dirty="0" smtClean="0">
                <a:solidFill>
                  <a:schemeClr val="bg1"/>
                </a:solidFill>
                <a:latin typeface="Franklin Gothic Book"/>
              </a:rPr>
              <a:t>One </a:t>
            </a:r>
            <a:r>
              <a:rPr lang="en-US" dirty="0">
                <a:solidFill>
                  <a:schemeClr val="bg1"/>
                </a:solidFill>
                <a:latin typeface="Franklin Gothic Book"/>
              </a:rPr>
              <a:t>of the great things about the internet is that it’s constantly </a:t>
            </a:r>
            <a:r>
              <a:rPr lang="en-US" dirty="0" smtClean="0">
                <a:solidFill>
                  <a:schemeClr val="bg1"/>
                </a:solidFill>
                <a:latin typeface="Franklin Gothic Book"/>
              </a:rPr>
              <a:t>changing… </a:t>
            </a:r>
            <a:endParaRPr lang="en-US" dirty="0">
              <a:solidFill>
                <a:schemeClr val="bg1"/>
              </a:solidFill>
              <a:latin typeface="Franklin Gothic Book"/>
            </a:endParaRPr>
          </a:p>
        </p:txBody>
      </p:sp>
      <p:sp>
        <p:nvSpPr>
          <p:cNvPr id="61" name="TextBox 60"/>
          <p:cNvSpPr txBox="1"/>
          <p:nvPr/>
        </p:nvSpPr>
        <p:spPr>
          <a:xfrm>
            <a:off x="2086176" y="4948516"/>
            <a:ext cx="6098819" cy="1477328"/>
          </a:xfrm>
          <a:prstGeom prst="rect">
            <a:avLst/>
          </a:prstGeom>
          <a:noFill/>
        </p:spPr>
        <p:txBody>
          <a:bodyPr wrap="square" lIns="274320" tIns="182880" rIns="274320" bIns="182880" rtlCol="0">
            <a:spAutoFit/>
          </a:bodyPr>
          <a:lstStyle/>
          <a:p>
            <a:r>
              <a:rPr lang="en-US" dirty="0" smtClean="0">
                <a:latin typeface="Franklin Gothic Book"/>
              </a:rPr>
              <a:t>This </a:t>
            </a:r>
            <a:r>
              <a:rPr lang="en-US" dirty="0">
                <a:latin typeface="Franklin Gothic Book"/>
              </a:rPr>
              <a:t>has its downsides, </a:t>
            </a:r>
            <a:r>
              <a:rPr lang="en-US" dirty="0" smtClean="0">
                <a:latin typeface="Franklin Gothic Book"/>
              </a:rPr>
              <a:t>though--with </a:t>
            </a:r>
            <a:r>
              <a:rPr lang="en-US" dirty="0">
                <a:latin typeface="Franklin Gothic Book"/>
              </a:rPr>
              <a:t>new content, applications, and technology come new viruses, scams, and risks. Luckily, there are an abundance of sites and programs that help keep you safe and up-to-date.</a:t>
            </a:r>
          </a:p>
        </p:txBody>
      </p:sp>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val="0"/>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Tree>
    <p:extLst>
      <p:ext uri="{BB962C8B-B14F-4D97-AF65-F5344CB8AC3E}">
        <p14:creationId xmlns:p14="http://schemas.microsoft.com/office/powerpoint/2010/main" val="2249704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More resources:</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internet 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r>
              <a:rPr lang="en-US" dirty="0" smtClean="0">
                <a:latin typeface="Franklin Gothic Book" panose="020B0503020102020204" pitchFamily="34" charset="0"/>
              </a:rPr>
              <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extensive global resource on internet 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 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6941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But I already know how to use</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the internet!</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2669763"/>
            <a:ext cx="4856001" cy="2031325"/>
          </a:xfrm>
          <a:prstGeom prst="rect">
            <a:avLst/>
          </a:prstGeom>
          <a:noFill/>
        </p:spPr>
        <p:txBody>
          <a:bodyPr wrap="square" lIns="274320" tIns="182880" rIns="274320" bIns="182880" rtlCol="0" anchor="b">
            <a:spAutoFit/>
          </a:bodyPr>
          <a:lstStyle/>
          <a:p>
            <a:r>
              <a:rPr lang="en-US" dirty="0" smtClean="0">
                <a:solidFill>
                  <a:schemeClr val="bg1"/>
                </a:solidFill>
                <a:latin typeface="Franklin Gothic Book"/>
              </a:rPr>
              <a:t>You use the internet every day, and nothing bad has happened so far. So, you must know all about internet safety, right? </a:t>
            </a:r>
          </a:p>
          <a:p>
            <a:endParaRPr lang="en-US" dirty="0">
              <a:latin typeface="Franklin Gothic Book"/>
            </a:endParaRPr>
          </a:p>
          <a:p>
            <a:r>
              <a:rPr lang="en-US" sz="3200" dirty="0" smtClean="0">
                <a:solidFill>
                  <a:schemeClr val="bg1"/>
                </a:solidFill>
                <a:latin typeface="Franklin Gothic Book" panose="020B0503020102020204" pitchFamily="34" charset="0"/>
              </a:rPr>
              <a:t>Wrong.</a:t>
            </a:r>
            <a:endParaRPr lang="en-US" sz="1600" dirty="0">
              <a:latin typeface="Franklin Gothic Book"/>
            </a:endParaRPr>
          </a:p>
        </p:txBody>
      </p:sp>
      <p:pic>
        <p:nvPicPr>
          <p:cNvPr id="13" name="Picture 195" descr="C:\Users\elizabeth\AppData\Local\Microsoft\Windows\Temporary Internet Files\Content.IE5\AQXRCVPL\MP900314109[1].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000" l="0" r="100000"/>
                    </a14:imgEffect>
                  </a14:imgLayer>
                </a14:imgProps>
              </a:ext>
              <a:ext uri="{28A0092B-C50C-407E-A947-70E740481C1C}">
                <a14:useLocalDpi xmlns:a14="http://schemas.microsoft.com/office/drawing/2010/main" val="0"/>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 name="Group 1"/>
          <p:cNvGrpSpPr/>
          <p:nvPr/>
        </p:nvGrpSpPr>
        <p:grpSpPr>
          <a:xfrm rot="60000">
            <a:off x="8154771" y="5055231"/>
            <a:ext cx="2778659" cy="1820401"/>
            <a:chOff x="8069710" y="5172191"/>
            <a:chExt cx="2778659" cy="1820401"/>
          </a:xfrm>
        </p:grpSpPr>
        <p:sp>
          <p:nvSpPr>
            <p:cNvPr id="52"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smtClean="0">
                <a:latin typeface="Franklin Gothic Book"/>
              </a:rPr>
              <a:t>Even </a:t>
            </a:r>
            <a:r>
              <a:rPr lang="en-US" dirty="0">
                <a:latin typeface="Franklin Gothic Book"/>
              </a:rPr>
              <a:t>experienced internet users unwittingly do things online that put them at risk. Internet-based crime can happen to anyone</a:t>
            </a:r>
            <a:r>
              <a:rPr lang="en-US" dirty="0" smtClean="0">
                <a:latin typeface="Franklin Gothic Book"/>
              </a:rPr>
              <a:t>.</a:t>
            </a:r>
            <a:endParaRPr lang="en-US" sz="2000" dirty="0">
              <a:latin typeface="Franklin Gothic Book"/>
            </a:endParaRPr>
          </a:p>
        </p:txBody>
      </p:sp>
    </p:spTree>
    <p:extLst>
      <p:ext uri="{BB962C8B-B14F-4D97-AF65-F5344CB8AC3E}">
        <p14:creationId xmlns:p14="http://schemas.microsoft.com/office/powerpoint/2010/main" val="19189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If you’re not aware of internet 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you</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might be at risk of…</a:t>
            </a:r>
            <a:endPar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55" name="Content Placeholder 5"/>
          <p:cNvGraphicFramePr>
            <a:graphicFrameLocks/>
          </p:cNvGraphicFramePr>
          <p:nvPr>
            <p:extLst>
              <p:ext uri="{D42A27DB-BD31-4B8C-83A1-F6EECF244321}">
                <p14:modId xmlns:p14="http://schemas.microsoft.com/office/powerpoint/2010/main" val="285596477"/>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393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Things you might not know about </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rPr>
              <a:t>internet safety:</a:t>
            </a:r>
          </a:p>
        </p:txBody>
      </p:sp>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That means,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internet 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a:t>
              </a:r>
              <a:r>
                <a:rPr lang="en-US" sz="1400" dirty="0" smtClean="0">
                  <a:solidFill>
                    <a:srgbClr val="000000"/>
                  </a:solidFill>
                  <a:latin typeface="Franklin Gothic Book"/>
                </a:rPr>
                <a:t>internet--every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Tree>
    <p:extLst>
      <p:ext uri="{BB962C8B-B14F-4D97-AF65-F5344CB8AC3E}">
        <p14:creationId xmlns:p14="http://schemas.microsoft.com/office/powerpoint/2010/main" val="1474347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Okay, </a:t>
            </a:r>
            <a:r>
              <a:rPr lang="en-US" sz="4000" cap="none" dirty="0" smtClean="0">
                <a:solidFill>
                  <a:schemeClr val="bg1"/>
                </a:solidFill>
                <a:latin typeface="Franklin Gothic Medium" panose="020B0603020102020204" pitchFamily="34" charset="0"/>
              </a:rPr>
              <a:t>okay, I believe you!</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So what can I do?</a:t>
            </a:r>
          </a:p>
        </p:txBody>
      </p:sp>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sp>
        <p:nvSpPr>
          <p:cNvPr id="61" name="TextBox 60"/>
          <p:cNvSpPr txBox="1"/>
          <p:nvPr/>
        </p:nvSpPr>
        <p:spPr>
          <a:xfrm>
            <a:off x="2086176" y="4948516"/>
            <a:ext cx="4761191" cy="923330"/>
          </a:xfrm>
          <a:prstGeom prst="rect">
            <a:avLst/>
          </a:prstGeom>
          <a:noFill/>
        </p:spPr>
        <p:txBody>
          <a:bodyPr wrap="square" lIns="274320" tIns="182880" rIns="274320" bIns="182880" rtlCol="0">
            <a:spAutoFit/>
          </a:bodyPr>
          <a:lstStyle/>
          <a:p>
            <a:r>
              <a:rPr lang="en-US" dirty="0">
                <a:latin typeface="Franklin Gothic Book"/>
              </a:rPr>
              <a:t>There are several easy steps that you can take to </a:t>
            </a:r>
            <a:r>
              <a:rPr lang="en-US" dirty="0" smtClean="0">
                <a:latin typeface="Franklin Gothic Book"/>
              </a:rPr>
              <a:t>protect yourself online</a:t>
            </a:r>
            <a:r>
              <a:rPr lang="en-US" dirty="0">
                <a:latin typeface="Franklin Gothic Book"/>
              </a:rPr>
              <a:t>.</a:t>
            </a: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val="0"/>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grpSp>
      </p:grpSp>
    </p:spTree>
    <p:extLst>
      <p:ext uri="{BB962C8B-B14F-4D97-AF65-F5344CB8AC3E}">
        <p14:creationId xmlns:p14="http://schemas.microsoft.com/office/powerpoint/2010/main" val="306345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Always keep personal</a:t>
            </a:r>
            <a:r>
              <a:rPr lang="en-US" sz="4000" cap="none" dirty="0">
                <a:solidFill>
                  <a:schemeClr val="bg1"/>
                </a:solidFill>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mind.</a:t>
            </a:r>
            <a:endParaRPr lang="en-US" sz="4000" cap="none" dirty="0" smtClean="0">
              <a:solidFill>
                <a:schemeClr val="bg1"/>
              </a:solidFill>
              <a:latin typeface="Franklin Gothic Medium" panose="020B0603020102020204" pitchFamily="34" charset="0"/>
            </a:endParaRPr>
          </a:p>
        </p:txBody>
      </p:sp>
      <p:sp>
        <p:nvSpPr>
          <p:cNvPr id="61" name="TextBox 60"/>
          <p:cNvSpPr txBox="1"/>
          <p:nvPr/>
        </p:nvSpPr>
        <p:spPr>
          <a:xfrm>
            <a:off x="2086176" y="4948516"/>
            <a:ext cx="4872185" cy="1200329"/>
          </a:xfrm>
          <a:prstGeom prst="rect">
            <a:avLst/>
          </a:prstGeom>
          <a:noFill/>
        </p:spPr>
        <p:txBody>
          <a:bodyPr wrap="square" lIns="274320" tIns="182880" rIns="274320" bIns="182880" rtlCol="0">
            <a:spAutoFit/>
          </a:bodyPr>
          <a:lstStyle/>
          <a:p>
            <a:r>
              <a:rPr lang="en-US" dirty="0" smtClean="0">
                <a:latin typeface="Franklin Gothic Book"/>
              </a:rPr>
              <a:t>Taking certain precautions and adopting safe habits can go a long way toward protecting you from personal harm.</a:t>
            </a:r>
            <a:endParaRPr lang="en-US" dirty="0">
              <a:latin typeface="Franklin Gothic Book"/>
            </a:endParaRPr>
          </a:p>
        </p:txBody>
      </p:sp>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94126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Guard your personal</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information.</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23" name="Content Placeholder 3"/>
          <p:cNvGraphicFramePr>
            <a:graphicFrameLocks/>
          </p:cNvGraphicFramePr>
          <p:nvPr>
            <p:extLst>
              <p:ext uri="{D42A27DB-BD31-4B8C-83A1-F6EECF244321}">
                <p14:modId xmlns:p14="http://schemas.microsoft.com/office/powerpoint/2010/main" val="442056924"/>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6097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Browse cautiously.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8" name="Freeform 17"/>
          <p:cNvSpPr/>
          <p:nvPr/>
        </p:nvSpPr>
        <p:spPr>
          <a:xfrm>
            <a:off x="5367416" y="2760685"/>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367416" y="4684940"/>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3202550" y="27845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3202550" y="46849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Tree>
    <p:extLst>
      <p:ext uri="{BB962C8B-B14F-4D97-AF65-F5344CB8AC3E}">
        <p14:creationId xmlns:p14="http://schemas.microsoft.com/office/powerpoint/2010/main" val="3542501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Download safely.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12" name="Content Placeholder 5"/>
          <p:cNvGraphicFramePr>
            <a:graphicFrameLocks/>
          </p:cNvGraphicFramePr>
          <p:nvPr>
            <p:extLst>
              <p:ext uri="{D42A27DB-BD31-4B8C-83A1-F6EECF244321}">
                <p14:modId xmlns:p14="http://schemas.microsoft.com/office/powerpoint/2010/main" val="4916667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573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741</TotalTime>
  <Words>844</Words>
  <Application>Microsoft Office PowerPoint</Application>
  <PresentationFormat>Widescreen</PresentationFormat>
  <Paragraphs>74</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Corbel</vt:lpstr>
      <vt:lpstr>Franklin Gothic Book</vt:lpstr>
      <vt:lpstr>Franklin Gothic Medium</vt:lpstr>
      <vt:lpstr>Tunga</vt:lpstr>
      <vt:lpstr>Webdings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Serene Caster</dc:creator>
  <cp:lastModifiedBy>Tim Dragic</cp:lastModifiedBy>
  <cp:revision>80</cp:revision>
  <dcterms:created xsi:type="dcterms:W3CDTF">2013-07-22T13:07:06Z</dcterms:created>
  <dcterms:modified xsi:type="dcterms:W3CDTF">2013-07-26T19:03:31Z</dcterms:modified>
</cp:coreProperties>
</file>