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16"/>
  </p:notesMasterIdLst>
  <p:sldIdLst>
    <p:sldId id="256" r:id="rId2"/>
    <p:sldId id="278" r:id="rId3"/>
    <p:sldId id="259" r:id="rId4"/>
    <p:sldId id="262" r:id="rId5"/>
    <p:sldId id="267" r:id="rId6"/>
    <p:sldId id="268" r:id="rId7"/>
    <p:sldId id="269" r:id="rId8"/>
    <p:sldId id="270" r:id="rId9"/>
    <p:sldId id="271" r:id="rId10"/>
    <p:sldId id="272" r:id="rId11"/>
    <p:sldId id="273" r:id="rId12"/>
    <p:sldId id="275"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28" autoAdjust="0"/>
    <p:restoredTop sz="94674" autoAdjust="0"/>
  </p:normalViewPr>
  <p:slideViewPr>
    <p:cSldViewPr snapToGrid="0">
      <p:cViewPr varScale="1">
        <p:scale>
          <a:sx n="60" d="100"/>
          <a:sy n="60" d="100"/>
        </p:scale>
        <p:origin x="71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hyperlink" Target="http://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download.cnet.com/" TargetMode="External"/><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smtClean="0">
              <a:latin typeface="+mj-lt"/>
            </a:rPr>
            <a:t>Revealing personal details about your location, financial situation, and identity that might allow someone to target you for a real 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Use privacy filters and settings on social networking sites to 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Revealing personal details about your location, financial situation, and identity that might allow someone to target you for a real 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Use privacy filters and settings on social networking sites to 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8/5/2013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a:p>
        </p:txBody>
      </p:sp>
    </p:spTree>
    <p:extLst>
      <p:ext uri="{BB962C8B-B14F-4D97-AF65-F5344CB8AC3E}">
        <p14:creationId xmlns:p14="http://schemas.microsoft.com/office/powerpoint/2010/main" val="28793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a:p>
        </p:txBody>
      </p:sp>
    </p:spTree>
    <p:extLst>
      <p:ext uri="{BB962C8B-B14F-4D97-AF65-F5344CB8AC3E}">
        <p14:creationId xmlns:p14="http://schemas.microsoft.com/office/powerpoint/2010/main" val="281401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14</a:t>
            </a:fld>
            <a:endParaRPr lang="en-US"/>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8/5/2013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hasCustomPrompt="1"/>
          </p:nvPr>
        </p:nvSpPr>
        <p:spPr>
          <a:xfrm>
            <a:off x="2088107" y="3741622"/>
            <a:ext cx="9265692" cy="954107"/>
          </a:xfrm>
        </p:spPr>
        <p:txBody>
          <a:bodyPr vert="horz" wrap="square" lIns="274320" tIns="137160" rIns="274320" bIns="137160" rtlCol="0" anchor="b">
            <a:spAutoFit/>
          </a:bodyPr>
          <a:lstStyle>
            <a:lvl1pPr>
              <a:defRPr kumimoji="0" lang="en-US" sz="4400" i="0" u="none" strike="noStrike" cap="none" spc="0" normalizeH="0" baseline="0" dirty="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dirty="0" smtClean="0"/>
              <a:t>CLICK TO EDIT MASTER TITLE STYLE</a:t>
            </a:r>
            <a:endParaRPr lang="en-US" dirty="0"/>
          </a:p>
        </p:txBody>
      </p:sp>
      <p:sp>
        <p:nvSpPr>
          <p:cNvPr id="17" name="Subtitle 2"/>
          <p:cNvSpPr>
            <a:spLocks noGrp="1"/>
          </p:cNvSpPr>
          <p:nvPr>
            <p:ph type="subTitle" idx="1"/>
          </p:nvPr>
        </p:nvSpPr>
        <p:spPr>
          <a:xfrm>
            <a:off x="2088106" y="4934666"/>
            <a:ext cx="9265693" cy="553998"/>
          </a:xfrm>
        </p:spPr>
        <p:txBody>
          <a:bodyPr vert="horz" wrap="square" lIns="274320" tIns="137160" rIns="274320" bIns="137160" rtlCol="0" anchor="ctr">
            <a:spAutoFit/>
          </a:bodyPr>
          <a:lstStyle>
            <a:lvl1pPr marL="0" indent="0">
              <a:lnSpc>
                <a:spcPct val="100000"/>
              </a:lnSpc>
              <a:spcBef>
                <a:spcPts val="0"/>
              </a:spcBef>
              <a:buNone/>
              <a:defRPr kumimoji="0" lang="en-US" sz="1800" b="0" i="0" u="none" strike="noStrike" cap="all" spc="30" normalizeH="0" baseline="0" dirty="0">
                <a:ln>
                  <a:noFill/>
                </a:ln>
                <a:solidFill>
                  <a:schemeClr val="tx1"/>
                </a:solidFill>
                <a:effectLst/>
                <a:uLnTx/>
                <a:uFillTx/>
                <a:latin typeface="Franklin Gothic Book"/>
                <a:ea typeface="+mj-ea"/>
                <a:cs typeface="Tunga" pitchFamily="2"/>
              </a:defRPr>
            </a:lvl1pPr>
          </a:lstStyle>
          <a:p>
            <a:pPr marL="0" lvl="0">
              <a:spcBef>
                <a:spcPts val="800"/>
              </a:spcBef>
            </a:pPr>
            <a:r>
              <a:rPr lang="en-US" dirty="0" smtClean="0"/>
              <a:t>Click to edit Master subtitle style</a:t>
            </a:r>
            <a:endParaRPr lang="en-US" dirty="0"/>
          </a:p>
        </p:txBody>
      </p:sp>
    </p:spTree>
    <p:extLst>
      <p:ext uri="{BB962C8B-B14F-4D97-AF65-F5344CB8AC3E}">
        <p14:creationId xmlns:p14="http://schemas.microsoft.com/office/powerpoint/2010/main" val="187895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8/5/2013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8/5/2013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8/5/2013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8/5/2013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8/5/2013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
        <p:nvSpPr>
          <p:cNvPr id="14" name="Title 13"/>
          <p:cNvSpPr>
            <a:spLocks noGrp="1"/>
          </p:cNvSpPr>
          <p:nvPr>
            <p:ph type="title"/>
          </p:nvPr>
        </p:nvSpPr>
        <p:spPr/>
        <p:txBody>
          <a:bodyPr/>
          <a:lstStyle/>
          <a:p>
            <a:r>
              <a:rPr lang="en-US" smtClean="0"/>
              <a:t>Click to edit Master title style</a:t>
            </a:r>
            <a:endParaRPr lang="en-US"/>
          </a:p>
        </p:txBody>
      </p:sp>
      <p:sp>
        <p:nvSpPr>
          <p:cNvPr id="15" name="Content Placeholder 2"/>
          <p:cNvSpPr>
            <a:spLocks noGrp="1"/>
          </p:cNvSpPr>
          <p:nvPr>
            <p:ph idx="1"/>
          </p:nvPr>
        </p:nvSpPr>
        <p:spPr>
          <a:xfrm>
            <a:off x="1120000" y="1825625"/>
            <a:ext cx="102338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0956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2084244" y="1906419"/>
            <a:ext cx="10105823" cy="892552"/>
          </a:xfrm>
        </p:spPr>
        <p:txBody>
          <a:bodyPr vert="horz" wrap="square" lIns="274320" tIns="137160" rIns="274320" bIns="137160" rtlCol="0" anchor="t">
            <a:spAutoFit/>
          </a:bodyPr>
          <a:lstStyle>
            <a:lvl1pPr>
              <a:defRPr kumimoji="0" lang="en-US" sz="4000" i="0" u="none" strike="noStrike" cap="none" spc="0" normalizeH="0" baseline="0" dirty="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8/5/2013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a:p>
        </p:txBody>
      </p:sp>
      <p:sp>
        <p:nvSpPr>
          <p:cNvPr id="20" name="Text Placeholder 19"/>
          <p:cNvSpPr>
            <a:spLocks noGrp="1"/>
          </p:cNvSpPr>
          <p:nvPr>
            <p:ph type="body" sz="quarter" idx="13"/>
          </p:nvPr>
        </p:nvSpPr>
        <p:spPr>
          <a:xfrm>
            <a:off x="2084244" y="4045725"/>
            <a:ext cx="4857932" cy="646331"/>
          </a:xfrm>
          <a:noFill/>
        </p:spPr>
        <p:txBody>
          <a:bodyPr wrap="square" lIns="274320" tIns="182880" rIns="274320" bIns="182880" rtlCol="0" anchor="b">
            <a:spAutoFit/>
          </a:bodyPr>
          <a:lstStyle>
            <a:lvl1pPr marL="0" indent="0">
              <a:lnSpc>
                <a:spcPct val="100000"/>
              </a:lnSpc>
              <a:spcBef>
                <a:spcPts val="0"/>
              </a:spcBef>
              <a:buNone/>
              <a:defRPr lang="en-US" sz="1800" dirty="0">
                <a:solidFill>
                  <a:schemeClr val="bg1"/>
                </a:solidFill>
                <a:latin typeface="Franklin Gothic Book"/>
              </a:defRPr>
            </a:lvl1pPr>
          </a:lstStyle>
          <a:p>
            <a:pPr marL="0" lvl="0"/>
            <a:r>
              <a:rPr lang="en-US" dirty="0" smtClean="0"/>
              <a:t>Click to edit Master text styles</a:t>
            </a:r>
            <a:endParaRPr lang="en-US" dirty="0"/>
          </a:p>
        </p:txBody>
      </p:sp>
      <p:sp>
        <p:nvSpPr>
          <p:cNvPr id="21" name="Text Placeholder 19"/>
          <p:cNvSpPr>
            <a:spLocks noGrp="1"/>
          </p:cNvSpPr>
          <p:nvPr>
            <p:ph type="body" sz="quarter" idx="14"/>
          </p:nvPr>
        </p:nvSpPr>
        <p:spPr>
          <a:xfrm>
            <a:off x="2084243" y="4948516"/>
            <a:ext cx="4857933" cy="646331"/>
          </a:xfrm>
          <a:noFill/>
        </p:spPr>
        <p:txBody>
          <a:bodyPr wrap="square" lIns="274320" tIns="182880" rIns="274320" bIns="182880" rtlCol="0">
            <a:spAutoFit/>
          </a:bodyPr>
          <a:lstStyle>
            <a:lvl1pPr marL="0" indent="0">
              <a:lnSpc>
                <a:spcPct val="100000"/>
              </a:lnSpc>
              <a:spcBef>
                <a:spcPts val="0"/>
              </a:spcBef>
              <a:buNone/>
              <a:defRPr lang="en-US" sz="1800" dirty="0">
                <a:solidFill>
                  <a:schemeClr val="tx1"/>
                </a:solidFill>
                <a:latin typeface="Franklin Gothic Book"/>
              </a:defRPr>
            </a:lvl1pPr>
          </a:lstStyle>
          <a:p>
            <a:pPr marL="0" lvl="0"/>
            <a:r>
              <a:rPr lang="en-US" dirty="0" smtClean="0"/>
              <a:t>Click to edit Master text styles</a:t>
            </a:r>
            <a:endParaRPr lang="en-US" dirty="0"/>
          </a:p>
        </p:txBody>
      </p:sp>
    </p:spTree>
    <p:extLst>
      <p:ext uri="{BB962C8B-B14F-4D97-AF65-F5344CB8AC3E}">
        <p14:creationId xmlns:p14="http://schemas.microsoft.com/office/powerpoint/2010/main" val="269447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8/5/2013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E63EC78-002E-48BE-9452-C67BC91D1834}" type="datetimeFigureOut">
              <a:rPr lang="en-US" smtClean="0"/>
              <a:t>8/5/2013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a:p>
        </p:txBody>
      </p:sp>
      <p:sp>
        <p:nvSpPr>
          <p:cNvPr id="6" name="Rectangle 5"/>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title"/>
          </p:nvPr>
        </p:nvSpPr>
        <p:spPr>
          <a:xfrm>
            <a:off x="2088108" y="1098114"/>
            <a:ext cx="10103892" cy="892552"/>
          </a:xfrm>
        </p:spPr>
        <p:txBody>
          <a:bodyPr vert="horz" wrap="square" lIns="274320" tIns="137160" rIns="274320" bIns="137160" rtlCol="0" anchor="b">
            <a:spAutoFit/>
          </a:bodyPr>
          <a:lstStyle>
            <a:lvl1pPr>
              <a:defRPr kumimoji="0" lang="en-US" sz="4000" i="0" u="none" strike="noStrike" cap="none" spc="0" normalizeH="0" baseline="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smtClean="0"/>
              <a:t>Click to edit Master title style</a:t>
            </a:r>
            <a:endParaRPr lang="en-US"/>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8/5/2013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8/5/2013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8/5/2013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cflearnfree.org/internetsafety" TargetMode="External"/><Relationship Id="rId7" Type="http://schemas.openxmlformats.org/officeDocument/2006/relationships/hyperlink" Target="http://onguardonline.gov/"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hyperlink" Target="http://strongpasswordgenerator.com/" TargetMode="External"/><Relationship Id="rId5" Type="http://schemas.openxmlformats.org/officeDocument/2006/relationships/hyperlink" Target="http://wiredsafety.org/" TargetMode="Externa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C:\Users\elizabeth\AppData\Local\Microsoft\Windows\Temporary Internet Files\Content.IE5\6XHOQSLH\MC900297923[1].w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5441" b="58454"/>
          <a:stretch/>
        </p:blipFill>
        <p:spPr bwMode="auto">
          <a:xfrm>
            <a:off x="10381785" y="5360442"/>
            <a:ext cx="1810214" cy="149755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88107" y="3814693"/>
            <a:ext cx="9265692" cy="886397"/>
          </a:xfrm>
        </p:spPr>
        <p:txBody>
          <a:bodyPr/>
          <a:lstStyle/>
          <a:p>
            <a:r>
              <a:rPr lang="en-US" dirty="0" smtClean="0"/>
              <a:t>INTERNET SAFETY FOR EVERYONE</a:t>
            </a:r>
            <a:endParaRPr lang="en-US" dirty="0"/>
          </a:p>
        </p:txBody>
      </p:sp>
      <p:sp>
        <p:nvSpPr>
          <p:cNvPr id="3" name="Subtitle 2"/>
          <p:cNvSpPr>
            <a:spLocks noGrp="1"/>
          </p:cNvSpPr>
          <p:nvPr>
            <p:ph type="subTitle" idx="1"/>
          </p:nvPr>
        </p:nvSpPr>
        <p:spPr/>
        <p:txBody>
          <a:bodyPr/>
          <a:lstStyle/>
          <a:p>
            <a:r>
              <a:rPr lang="en-US" dirty="0" smtClean="0"/>
              <a:t>A QUICK AND EASY CRASH COURSE</a:t>
            </a:r>
            <a:endParaRPr lang="en-US" dirty="0"/>
          </a:p>
        </p:txBody>
      </p:sp>
    </p:spTree>
    <p:extLst>
      <p:ext uri="{BB962C8B-B14F-4D97-AF65-F5344CB8AC3E}">
        <p14:creationId xmlns:p14="http://schemas.microsoft.com/office/powerpoint/2010/main" val="1789769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518049" y="2659063"/>
            <a:ext cx="3763963" cy="3763962"/>
            <a:chOff x="7337425" y="2659063"/>
            <a:chExt cx="3763963" cy="3763962"/>
          </a:xfrm>
        </p:grpSpPr>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 name="Group 61"/>
            <p:cNvGrpSpPr/>
            <p:nvPr/>
          </p:nvGrpSpPr>
          <p:grpSpPr>
            <a:xfrm>
              <a:off x="9322104"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0" name="Block Arc 19"/>
            <p:cNvSpPr/>
            <p:nvPr/>
          </p:nvSpPr>
          <p:spPr>
            <a:xfrm>
              <a:off x="9214275"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grpSp>
      <p:sp>
        <p:nvSpPr>
          <p:cNvPr id="2" name="Title 1"/>
          <p:cNvSpPr>
            <a:spLocks noGrp="1"/>
          </p:cNvSpPr>
          <p:nvPr>
            <p:ph type="ctrTitle"/>
          </p:nvPr>
        </p:nvSpPr>
        <p:spPr>
          <a:xfrm>
            <a:off x="2084244" y="1906419"/>
            <a:ext cx="10105823" cy="1384995"/>
          </a:xfrm>
        </p:spPr>
        <p:txBody>
          <a:bodyPr/>
          <a:lstStyle/>
          <a:p>
            <a:r>
              <a:rPr lang="en-US" dirty="0" smtClean="0"/>
              <a:t>What about my computer?</a:t>
            </a:r>
            <a:br>
              <a:rPr lang="en-US" dirty="0" smtClean="0"/>
            </a:br>
            <a:r>
              <a:rPr lang="en-US" dirty="0" smtClean="0"/>
              <a:t>Isn’t it at risk, too?</a:t>
            </a:r>
            <a:endParaRPr lang="en-US" dirty="0"/>
          </a:p>
        </p:txBody>
      </p:sp>
      <p:sp>
        <p:nvSpPr>
          <p:cNvPr id="3" name="Text Placeholder 2"/>
          <p:cNvSpPr>
            <a:spLocks noGrp="1"/>
          </p:cNvSpPr>
          <p:nvPr>
            <p:ph type="body" sz="quarter" idx="13"/>
          </p:nvPr>
        </p:nvSpPr>
        <p:spPr>
          <a:xfrm>
            <a:off x="2084244" y="3491727"/>
            <a:ext cx="4857932" cy="1200329"/>
          </a:xfrm>
        </p:spPr>
        <p:txBody>
          <a:bodyPr/>
          <a:lstStyle/>
          <a:p>
            <a:r>
              <a:rPr lang="en-US" dirty="0"/>
              <a:t>Computers have the potential to be subject to a number of attacks, including viruses, worms, and spyware</a:t>
            </a:r>
            <a:r>
              <a:rPr lang="en-US" dirty="0" smtClean="0"/>
              <a:t>.</a:t>
            </a:r>
            <a:endParaRPr lang="en-US" dirty="0"/>
          </a:p>
        </p:txBody>
      </p:sp>
      <p:sp>
        <p:nvSpPr>
          <p:cNvPr id="4" name="Text Placeholder 3"/>
          <p:cNvSpPr>
            <a:spLocks noGrp="1"/>
          </p:cNvSpPr>
          <p:nvPr>
            <p:ph type="body" sz="quarter" idx="14"/>
          </p:nvPr>
        </p:nvSpPr>
        <p:spPr>
          <a:xfrm>
            <a:off x="2084243" y="4948516"/>
            <a:ext cx="4857933" cy="1200329"/>
          </a:xfrm>
        </p:spPr>
        <p:txBody>
          <a:bodyPr/>
          <a:lstStyle/>
          <a:p>
            <a:r>
              <a:rPr lang="en-US" dirty="0"/>
              <a:t>Sound scary? Don’t worry. You can keep your computer safe with a few simple precautions and regular maintenance</a:t>
            </a:r>
            <a:r>
              <a:rPr lang="en-US" dirty="0" smtClean="0"/>
              <a:t>.</a:t>
            </a:r>
            <a:endParaRPr lang="en-US" dirty="0"/>
          </a:p>
        </p:txBody>
      </p:sp>
    </p:spTree>
    <p:extLst>
      <p:ext uri="{BB962C8B-B14F-4D97-AF65-F5344CB8AC3E}">
        <p14:creationId xmlns:p14="http://schemas.microsoft.com/office/powerpoint/2010/main" val="880520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88108" y="2301415"/>
            <a:ext cx="3141814" cy="3139321"/>
          </a:xfrm>
          <a:prstGeom prst="rect">
            <a:avLst/>
          </a:prstGeom>
          <a:noFill/>
        </p:spPr>
        <p:txBody>
          <a:bodyPr wrap="square" lIns="274320" tIns="182880" rIns="274320" bIns="182880" rtlCol="0">
            <a:spAutoFit/>
          </a:bodyPr>
          <a:lstStyle/>
          <a:p>
            <a:r>
              <a:rPr lang="en-US" dirty="0">
                <a:latin typeface="Franklin Gothic Book"/>
              </a:rPr>
              <a:t>The best defense against internet threats is a good 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internet worm viruses, spyware 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088108" y="1159669"/>
            <a:ext cx="10103892" cy="830997"/>
          </a:xfrm>
        </p:spPr>
        <p:txBody>
          <a:bodyPr/>
          <a:lstStyle/>
          <a:p>
            <a:r>
              <a:rPr lang="en-US" dirty="0" smtClean="0"/>
              <a:t>What protection do I need?</a:t>
            </a:r>
            <a:endParaRPr lang="en-US" dirty="0"/>
          </a:p>
        </p:txBody>
      </p:sp>
    </p:spTree>
    <p:extLst>
      <p:ext uri="{BB962C8B-B14F-4D97-AF65-F5344CB8AC3E}">
        <p14:creationId xmlns:p14="http://schemas.microsoft.com/office/powerpoint/2010/main" val="698862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smtClean="0">
                <a:latin typeface="Franklin Gothic Book" panose="020B0503020102020204" pitchFamily="34" charset="0"/>
              </a:rPr>
              <a:t>Investigate Your Computer</a:t>
            </a:r>
          </a:p>
          <a:p>
            <a:pPr marL="234950" indent="0">
              <a:buNone/>
            </a:pPr>
            <a:r>
              <a:rPr lang="en-US" sz="14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p>
          <a:p>
            <a:pPr marL="0" indent="0">
              <a:buNone/>
            </a:pPr>
            <a:r>
              <a:rPr lang="en-US" sz="1800" dirty="0" smtClean="0">
                <a:latin typeface="Franklin Gothic Book" panose="020B0503020102020204" pitchFamily="34" charset="0"/>
              </a:rPr>
              <a:t>Free vs. Paid Premium Software</a:t>
            </a:r>
          </a:p>
          <a:p>
            <a:pPr marL="234950" indent="0">
              <a:buNone/>
              <a:tabLst>
                <a:tab pos="234950" algn="l"/>
              </a:tabLst>
            </a:pPr>
            <a:r>
              <a:rPr lang="en-US" sz="14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4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88108" y="1159669"/>
            <a:ext cx="10103892" cy="830997"/>
          </a:xfrm>
        </p:spPr>
        <p:txBody>
          <a:bodyPr/>
          <a:lstStyle/>
          <a:p>
            <a:r>
              <a:rPr lang="en-US" dirty="0" smtClean="0"/>
              <a:t>Things to consider before you buy:</a:t>
            </a:r>
            <a:endParaRPr lang="en-US" dirty="0"/>
          </a:p>
        </p:txBody>
      </p:sp>
    </p:spTree>
    <p:extLst>
      <p:ext uri="{BB962C8B-B14F-4D97-AF65-F5344CB8AC3E}">
        <p14:creationId xmlns:p14="http://schemas.microsoft.com/office/powerpoint/2010/main" val="107573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val="0"/>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
        <p:nvSpPr>
          <p:cNvPr id="2" name="Title 1"/>
          <p:cNvSpPr>
            <a:spLocks noGrp="1"/>
          </p:cNvSpPr>
          <p:nvPr>
            <p:ph type="ctrTitle"/>
          </p:nvPr>
        </p:nvSpPr>
        <p:spPr>
          <a:xfrm>
            <a:off x="2084244" y="1906419"/>
            <a:ext cx="10105823" cy="830997"/>
          </a:xfrm>
        </p:spPr>
        <p:txBody>
          <a:bodyPr/>
          <a:lstStyle/>
          <a:p>
            <a:r>
              <a:rPr lang="en-US" dirty="0" smtClean="0"/>
              <a:t>Is that all?</a:t>
            </a:r>
            <a:endParaRPr lang="en-US" dirty="0"/>
          </a:p>
        </p:txBody>
      </p:sp>
      <p:sp>
        <p:nvSpPr>
          <p:cNvPr id="3" name="Text Placeholder 2"/>
          <p:cNvSpPr>
            <a:spLocks noGrp="1"/>
          </p:cNvSpPr>
          <p:nvPr>
            <p:ph type="body" sz="quarter" idx="13"/>
          </p:nvPr>
        </p:nvSpPr>
        <p:spPr>
          <a:xfrm>
            <a:off x="2084244" y="2999285"/>
            <a:ext cx="4663413" cy="1692771"/>
          </a:xfrm>
        </p:spPr>
        <p:txBody>
          <a:bodyPr/>
          <a:lstStyle/>
          <a:p>
            <a:r>
              <a:rPr lang="en-US" sz="3200" dirty="0">
                <a:latin typeface="Franklin Gothic Book" panose="020B0503020102020204" pitchFamily="34" charset="0"/>
              </a:rPr>
              <a:t>Not really.</a:t>
            </a:r>
          </a:p>
          <a:p>
            <a:endParaRPr lang="en-US" dirty="0"/>
          </a:p>
          <a:p>
            <a:r>
              <a:rPr lang="en-US" dirty="0"/>
              <a:t>One of the great things about the internet is that it’s constantly changing… </a:t>
            </a:r>
          </a:p>
        </p:txBody>
      </p:sp>
      <p:sp>
        <p:nvSpPr>
          <p:cNvPr id="4" name="Text Placeholder 3"/>
          <p:cNvSpPr>
            <a:spLocks noGrp="1"/>
          </p:cNvSpPr>
          <p:nvPr>
            <p:ph type="body" sz="quarter" idx="14"/>
          </p:nvPr>
        </p:nvSpPr>
        <p:spPr>
          <a:xfrm>
            <a:off x="2084243" y="4948516"/>
            <a:ext cx="5930868" cy="1477328"/>
          </a:xfrm>
        </p:spPr>
        <p:txBody>
          <a:bodyPr/>
          <a:lstStyle/>
          <a:p>
            <a:r>
              <a:rPr lang="en-US" dirty="0"/>
              <a:t>This has its downsides, though--with new content, applications, and technology come new viruses, scams, and risks. Luckily, there are an abundance of sites and programs that help keep you safe and up-to-date</a:t>
            </a:r>
            <a:r>
              <a:rPr lang="en-US" dirty="0" smtClean="0"/>
              <a:t>.</a:t>
            </a:r>
            <a:endParaRPr lang="en-US" dirty="0"/>
          </a:p>
        </p:txBody>
      </p:sp>
    </p:spTree>
    <p:extLst>
      <p:ext uri="{BB962C8B-B14F-4D97-AF65-F5344CB8AC3E}">
        <p14:creationId xmlns:p14="http://schemas.microsoft.com/office/powerpoint/2010/main" val="2249704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internet 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endParaRPr lang="en-US" dirty="0" smtClean="0">
              <a:latin typeface="Franklin Gothic Book" panose="020B0503020102020204" pitchFamily="34" charset="0"/>
            </a:endParaRP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a:t>
            </a:r>
            <a:r>
              <a:rPr lang="en-US" dirty="0">
                <a:latin typeface="Franklin Gothic Book" panose="020B0503020102020204" pitchFamily="34" charset="0"/>
              </a:rPr>
              <a:t>extensive global resource on internet </a:t>
            </a:r>
            <a:r>
              <a:rPr lang="en-US" dirty="0" smtClean="0">
                <a:latin typeface="Franklin Gothic Book" panose="020B0503020102020204" pitchFamily="34" charset="0"/>
              </a:rPr>
              <a:t>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2088108" y="1159669"/>
            <a:ext cx="10103892" cy="830997"/>
          </a:xfrm>
        </p:spPr>
        <p:txBody>
          <a:bodyPr/>
          <a:lstStyle/>
          <a:p>
            <a:r>
              <a:rPr lang="en-US" dirty="0" smtClean="0"/>
              <a:t>More resources:</a:t>
            </a:r>
            <a:endParaRPr lang="en-US" dirty="0"/>
          </a:p>
        </p:txBody>
      </p:sp>
    </p:spTree>
    <p:extLst>
      <p:ext uri="{BB962C8B-B14F-4D97-AF65-F5344CB8AC3E}">
        <p14:creationId xmlns:p14="http://schemas.microsoft.com/office/powerpoint/2010/main" val="46941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But I already know </a:t>
            </a:r>
            <a:r>
              <a:rPr lang="en-US" u="sng" dirty="0" smtClean="0"/>
              <a:t>how</a:t>
            </a:r>
            <a:r>
              <a:rPr lang="en-US" dirty="0" smtClean="0"/>
              <a:t> to use the internet!</a:t>
            </a:r>
            <a:endParaRPr lang="en-US" dirty="0"/>
          </a:p>
        </p:txBody>
      </p:sp>
      <p:sp>
        <p:nvSpPr>
          <p:cNvPr id="3" name="Text Placeholder 2"/>
          <p:cNvSpPr>
            <a:spLocks noGrp="1"/>
          </p:cNvSpPr>
          <p:nvPr>
            <p:ph type="body" sz="quarter" idx="13"/>
          </p:nvPr>
        </p:nvSpPr>
        <p:spPr>
          <a:xfrm>
            <a:off x="2084244" y="2722286"/>
            <a:ext cx="4857932" cy="1969770"/>
          </a:xfrm>
        </p:spPr>
        <p:txBody>
          <a:bodyPr/>
          <a:lstStyle/>
          <a:p>
            <a:r>
              <a:rPr lang="en-US" dirty="0"/>
              <a:t>You use the internet every day, and nothing bad has happened so far. So, you must know all about internet safety, right? </a:t>
            </a:r>
          </a:p>
          <a:p>
            <a:endParaRPr lang="en-US" dirty="0"/>
          </a:p>
          <a:p>
            <a:r>
              <a:rPr lang="en-US" sz="3200" dirty="0">
                <a:latin typeface="Franklin Gothic Book" panose="020B0503020102020204" pitchFamily="34" charset="0"/>
              </a:rPr>
              <a:t>Wrong</a:t>
            </a:r>
            <a:r>
              <a:rPr lang="en-US" sz="3200" dirty="0" smtClean="0">
                <a:latin typeface="Franklin Gothic Book" panose="020B0503020102020204" pitchFamily="34" charset="0"/>
              </a:rPr>
              <a:t>.</a:t>
            </a:r>
            <a:endParaRPr lang="en-US" sz="1600" dirty="0"/>
          </a:p>
        </p:txBody>
      </p:sp>
      <p:sp>
        <p:nvSpPr>
          <p:cNvPr id="5" name="Text Placeholder 4"/>
          <p:cNvSpPr>
            <a:spLocks noGrp="1"/>
          </p:cNvSpPr>
          <p:nvPr>
            <p:ph type="body" sz="quarter" idx="14"/>
          </p:nvPr>
        </p:nvSpPr>
        <p:spPr>
          <a:xfrm>
            <a:off x="2084243" y="4948516"/>
            <a:ext cx="4857933" cy="1200329"/>
          </a:xfrm>
        </p:spPr>
        <p:txBody>
          <a:bodyPr/>
          <a:lstStyle/>
          <a:p>
            <a:r>
              <a:rPr lang="en-US" dirty="0"/>
              <a:t>Even experienced internet users unwittingly do things online that put them at risk. Internet-based crime can happen to anyone.</a:t>
            </a:r>
            <a:endParaRPr lang="en-US" sz="2000" dirty="0"/>
          </a:p>
        </p:txBody>
      </p:sp>
      <p:grpSp>
        <p:nvGrpSpPr>
          <p:cNvPr id="7" name="Group 6"/>
          <p:cNvGrpSpPr/>
          <p:nvPr/>
        </p:nvGrpSpPr>
        <p:grpSpPr>
          <a:xfrm>
            <a:off x="7248774" y="2937677"/>
            <a:ext cx="4646738" cy="3937955"/>
            <a:chOff x="7248774" y="2937677"/>
            <a:chExt cx="4646738" cy="3937955"/>
          </a:xfrm>
        </p:grpSpPr>
        <p:pic>
          <p:nvPicPr>
            <p:cNvPr id="8" name="Picture 195" descr="C:\Users\elizabeth\AppData\Local\Microsoft\Windows\Temporary Internet Files\Content.IE5\AQXRCVPL\MP900314109[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99000" l="0" r="100000"/>
                      </a14:imgEffect>
                    </a14:imgLayer>
                  </a14:imgProps>
                </a:ext>
                <a:ext uri="{28A0092B-C50C-407E-A947-70E740481C1C}">
                  <a14:useLocalDpi xmlns:a14="http://schemas.microsoft.com/office/drawing/2010/main" val="0"/>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6" name="Group 45"/>
            <p:cNvGrpSpPr/>
            <p:nvPr/>
          </p:nvGrpSpPr>
          <p:grpSpPr>
            <a:xfrm rot="60000">
              <a:off x="8154771" y="5055231"/>
              <a:ext cx="2778659" cy="1820401"/>
              <a:chOff x="8069710" y="5172191"/>
              <a:chExt cx="2778659" cy="1820401"/>
            </a:xfrm>
          </p:grpSpPr>
          <p:sp>
            <p:nvSpPr>
              <p:cNvPr id="47"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717707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 name="Content Placeholder 5"/>
          <p:cNvGraphicFramePr>
            <a:graphicFrameLocks/>
          </p:cNvGraphicFramePr>
          <p:nvPr>
            <p:extLst>
              <p:ext uri="{D42A27DB-BD31-4B8C-83A1-F6EECF244321}">
                <p14:modId xmlns:p14="http://schemas.microsoft.com/office/powerpoint/2010/main" val="285596477"/>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605671"/>
            <a:ext cx="10103892" cy="1384995"/>
          </a:xfrm>
        </p:spPr>
        <p:txBody>
          <a:bodyPr/>
          <a:lstStyle/>
          <a:p>
            <a:pPr lvl="0"/>
            <a:r>
              <a:rPr lang="en-US" dirty="0"/>
              <a:t>If you’re not aware of internet safety,</a:t>
            </a:r>
            <a:br>
              <a:rPr lang="en-US" dirty="0"/>
            </a:br>
            <a:r>
              <a:rPr lang="en-US" dirty="0"/>
              <a:t>you might be at risk of</a:t>
            </a:r>
            <a:r>
              <a:rPr lang="en-US" dirty="0" smtClean="0"/>
              <a:t>…</a:t>
            </a:r>
            <a:endParaRPr lang="en-US" dirty="0"/>
          </a:p>
        </p:txBody>
      </p:sp>
    </p:spTree>
    <p:extLst>
      <p:ext uri="{BB962C8B-B14F-4D97-AF65-F5344CB8AC3E}">
        <p14:creationId xmlns:p14="http://schemas.microsoft.com/office/powerpoint/2010/main" val="4167393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That means,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internet 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a:t>
              </a:r>
              <a:r>
                <a:rPr lang="en-US" sz="1400" dirty="0" smtClean="0">
                  <a:solidFill>
                    <a:srgbClr val="000000"/>
                  </a:solidFill>
                  <a:latin typeface="Franklin Gothic Book"/>
                </a:rPr>
                <a:t>internet--every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
        <p:nvSpPr>
          <p:cNvPr id="3" name="Title 2"/>
          <p:cNvSpPr>
            <a:spLocks noGrp="1"/>
          </p:cNvSpPr>
          <p:nvPr>
            <p:ph type="title"/>
          </p:nvPr>
        </p:nvSpPr>
        <p:spPr>
          <a:xfrm>
            <a:off x="2088108" y="605671"/>
            <a:ext cx="10103892" cy="1384995"/>
          </a:xfrm>
        </p:spPr>
        <p:txBody>
          <a:bodyPr/>
          <a:lstStyle/>
          <a:p>
            <a:pPr lvl="0"/>
            <a:r>
              <a:rPr lang="en-US" dirty="0"/>
              <a:t>Things you might not know about </a:t>
            </a:r>
            <a:br>
              <a:rPr lang="en-US" dirty="0"/>
            </a:br>
            <a:r>
              <a:rPr lang="en-US" dirty="0"/>
              <a:t>internet safety</a:t>
            </a:r>
            <a:r>
              <a:rPr lang="en-US" dirty="0" smtClean="0"/>
              <a:t>:</a:t>
            </a:r>
            <a:endParaRPr lang="en-US" dirty="0"/>
          </a:p>
        </p:txBody>
      </p:sp>
    </p:spTree>
    <p:extLst>
      <p:ext uri="{BB962C8B-B14F-4D97-AF65-F5344CB8AC3E}">
        <p14:creationId xmlns:p14="http://schemas.microsoft.com/office/powerpoint/2010/main" val="1474347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val="0"/>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p>
            </p:txBody>
          </p:sp>
        </p:grpSp>
      </p:grpSp>
      <p:sp>
        <p:nvSpPr>
          <p:cNvPr id="2" name="Title 1"/>
          <p:cNvSpPr>
            <a:spLocks noGrp="1"/>
          </p:cNvSpPr>
          <p:nvPr>
            <p:ph type="ctrTitle"/>
          </p:nvPr>
        </p:nvSpPr>
        <p:spPr>
          <a:xfrm>
            <a:off x="2084244" y="1906419"/>
            <a:ext cx="10105823" cy="1384995"/>
          </a:xfrm>
        </p:spPr>
        <p:txBody>
          <a:bodyPr/>
          <a:lstStyle/>
          <a:p>
            <a:r>
              <a:rPr lang="en-US" dirty="0" smtClean="0"/>
              <a:t>Okay, okay, I believe you!</a:t>
            </a:r>
            <a:br>
              <a:rPr lang="en-US" dirty="0" smtClean="0"/>
            </a:br>
            <a:r>
              <a:rPr lang="en-US" dirty="0" smtClean="0"/>
              <a:t>So what can I do?</a:t>
            </a:r>
            <a:endParaRPr lang="en-US" dirty="0"/>
          </a:p>
        </p:txBody>
      </p:sp>
      <p:sp>
        <p:nvSpPr>
          <p:cNvPr id="3" name="Text Placeholder 2"/>
          <p:cNvSpPr>
            <a:spLocks noGrp="1"/>
          </p:cNvSpPr>
          <p:nvPr>
            <p:ph type="body" sz="quarter" idx="13"/>
          </p:nvPr>
        </p:nvSpPr>
        <p:spPr>
          <a:xfrm>
            <a:off x="2084244" y="3830282"/>
            <a:ext cx="4857932" cy="861774"/>
          </a:xfrm>
        </p:spPr>
        <p:txBody>
          <a:bodyPr/>
          <a:lstStyle/>
          <a:p>
            <a:r>
              <a:rPr lang="en-US" sz="3200" i="1" dirty="0" smtClean="0"/>
              <a:t>Don’t freak out!</a:t>
            </a:r>
            <a:endParaRPr lang="en-US" sz="3200" i="1" dirty="0"/>
          </a:p>
        </p:txBody>
      </p:sp>
      <p:sp>
        <p:nvSpPr>
          <p:cNvPr id="4" name="Text Placeholder 3"/>
          <p:cNvSpPr>
            <a:spLocks noGrp="1"/>
          </p:cNvSpPr>
          <p:nvPr>
            <p:ph type="body" sz="quarter" idx="14"/>
          </p:nvPr>
        </p:nvSpPr>
        <p:spPr>
          <a:xfrm>
            <a:off x="2084243" y="4948516"/>
            <a:ext cx="4857933" cy="923330"/>
          </a:xfrm>
        </p:spPr>
        <p:txBody>
          <a:bodyPr/>
          <a:lstStyle/>
          <a:p>
            <a:r>
              <a:rPr lang="en-US" dirty="0"/>
              <a:t>There are several easy steps that you can take to protect yourself online</a:t>
            </a:r>
            <a:r>
              <a:rPr lang="en-US" dirty="0" smtClean="0"/>
              <a:t>.</a:t>
            </a:r>
            <a:endParaRPr lang="en-US" dirty="0"/>
          </a:p>
        </p:txBody>
      </p:sp>
    </p:spTree>
    <p:extLst>
      <p:ext uri="{BB962C8B-B14F-4D97-AF65-F5344CB8AC3E}">
        <p14:creationId xmlns:p14="http://schemas.microsoft.com/office/powerpoint/2010/main" val="306345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066844" y="2749063"/>
            <a:ext cx="5125156" cy="4108936"/>
            <a:chOff x="6958361" y="2662090"/>
            <a:chExt cx="5233639" cy="4195909"/>
          </a:xfrm>
        </p:grpSpPr>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 name="Title 1"/>
          <p:cNvSpPr>
            <a:spLocks noGrp="1"/>
          </p:cNvSpPr>
          <p:nvPr>
            <p:ph type="ctrTitle"/>
          </p:nvPr>
        </p:nvSpPr>
        <p:spPr>
          <a:xfrm>
            <a:off x="2084244" y="1906419"/>
            <a:ext cx="10105823" cy="1384995"/>
          </a:xfrm>
        </p:spPr>
        <p:txBody>
          <a:bodyPr/>
          <a:lstStyle/>
          <a:p>
            <a:r>
              <a:rPr lang="en-US" dirty="0" smtClean="0"/>
              <a:t>Always keep personal safety </a:t>
            </a:r>
            <a:br>
              <a:rPr lang="en-US" dirty="0" smtClean="0"/>
            </a:br>
            <a:r>
              <a:rPr lang="en-US" dirty="0" smtClean="0"/>
              <a:t>in mind.</a:t>
            </a:r>
            <a:endParaRPr lang="en-US" dirty="0"/>
          </a:p>
        </p:txBody>
      </p:sp>
      <p:sp>
        <p:nvSpPr>
          <p:cNvPr id="3" name="Text Placeholder 2"/>
          <p:cNvSpPr>
            <a:spLocks noGrp="1"/>
          </p:cNvSpPr>
          <p:nvPr>
            <p:ph type="body" sz="quarter" idx="13"/>
          </p:nvPr>
        </p:nvSpPr>
        <p:spPr>
          <a:xfrm>
            <a:off x="2084244" y="3768726"/>
            <a:ext cx="4857932" cy="923330"/>
          </a:xfrm>
        </p:spPr>
        <p:txBody>
          <a:bodyPr/>
          <a:lstStyle/>
          <a:p>
            <a:r>
              <a:rPr lang="en-US" dirty="0"/>
              <a:t>Identity theft and invasions of privacy can have very real consequences.</a:t>
            </a:r>
          </a:p>
        </p:txBody>
      </p:sp>
      <p:sp>
        <p:nvSpPr>
          <p:cNvPr id="4" name="Text Placeholder 3"/>
          <p:cNvSpPr>
            <a:spLocks noGrp="1"/>
          </p:cNvSpPr>
          <p:nvPr>
            <p:ph type="body" sz="quarter" idx="14"/>
          </p:nvPr>
        </p:nvSpPr>
        <p:spPr>
          <a:xfrm>
            <a:off x="2084244" y="4948516"/>
            <a:ext cx="4861552" cy="1200329"/>
          </a:xfrm>
        </p:spPr>
        <p:txBody>
          <a:bodyPr/>
          <a:lstStyle/>
          <a:p>
            <a:r>
              <a:rPr lang="en-US" dirty="0"/>
              <a:t>Taking certain precautions and adopting safe habits can go a long way toward protecting you from personal harm</a:t>
            </a:r>
            <a:r>
              <a:rPr lang="en-US" dirty="0" smtClean="0"/>
              <a:t>.</a:t>
            </a:r>
            <a:endParaRPr lang="en-US" dirty="0"/>
          </a:p>
        </p:txBody>
      </p:sp>
    </p:spTree>
    <p:extLst>
      <p:ext uri="{BB962C8B-B14F-4D97-AF65-F5344CB8AC3E}">
        <p14:creationId xmlns:p14="http://schemas.microsoft.com/office/powerpoint/2010/main" val="3494126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ontent Placeholder 3"/>
          <p:cNvGraphicFramePr>
            <a:graphicFrameLocks/>
          </p:cNvGraphicFramePr>
          <p:nvPr>
            <p:extLst>
              <p:ext uri="{D42A27DB-BD31-4B8C-83A1-F6EECF244321}">
                <p14:modId xmlns:p14="http://schemas.microsoft.com/office/powerpoint/2010/main" val="3414579757"/>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1159669"/>
            <a:ext cx="10103892" cy="830997"/>
          </a:xfrm>
        </p:spPr>
        <p:txBody>
          <a:bodyPr/>
          <a:lstStyle/>
          <a:p>
            <a:r>
              <a:rPr lang="en-US" dirty="0" smtClean="0"/>
              <a:t>Guard your personal information.</a:t>
            </a:r>
            <a:endParaRPr lang="en-US" dirty="0"/>
          </a:p>
        </p:txBody>
      </p:sp>
    </p:spTree>
    <p:extLst>
      <p:ext uri="{BB962C8B-B14F-4D97-AF65-F5344CB8AC3E}">
        <p14:creationId xmlns:p14="http://schemas.microsoft.com/office/powerpoint/2010/main" val="3366097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p:cNvSpPr/>
          <p:nvPr/>
        </p:nvSpPr>
        <p:spPr>
          <a:xfrm>
            <a:off x="5367416" y="2760685"/>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367416" y="4684940"/>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3202550" y="27845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3202550" y="46849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 name="Title 1"/>
          <p:cNvSpPr>
            <a:spLocks noGrp="1"/>
          </p:cNvSpPr>
          <p:nvPr>
            <p:ph type="title"/>
          </p:nvPr>
        </p:nvSpPr>
        <p:spPr>
          <a:xfrm>
            <a:off x="2088108" y="1159669"/>
            <a:ext cx="10103892" cy="830997"/>
          </a:xfrm>
        </p:spPr>
        <p:txBody>
          <a:bodyPr/>
          <a:lstStyle/>
          <a:p>
            <a:r>
              <a:rPr lang="en-US" dirty="0" smtClean="0"/>
              <a:t>Browse cautiously.</a:t>
            </a:r>
            <a:endParaRPr lang="en-US" dirty="0"/>
          </a:p>
        </p:txBody>
      </p:sp>
    </p:spTree>
    <p:extLst>
      <p:ext uri="{BB962C8B-B14F-4D97-AF65-F5344CB8AC3E}">
        <p14:creationId xmlns:p14="http://schemas.microsoft.com/office/powerpoint/2010/main" val="3648029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5"/>
          <p:cNvGraphicFramePr>
            <a:graphicFrameLocks/>
          </p:cNvGraphicFramePr>
          <p:nvPr>
            <p:extLst>
              <p:ext uri="{D42A27DB-BD31-4B8C-83A1-F6EECF244321}">
                <p14:modId xmlns:p14="http://schemas.microsoft.com/office/powerpoint/2010/main" val="47494151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1159669"/>
            <a:ext cx="10103892" cy="830997"/>
          </a:xfrm>
        </p:spPr>
        <p:txBody>
          <a:bodyPr/>
          <a:lstStyle/>
          <a:p>
            <a:r>
              <a:rPr lang="en-US" dirty="0" smtClean="0"/>
              <a:t>Download safely.</a:t>
            </a:r>
            <a:endParaRPr lang="en-US" dirty="0"/>
          </a:p>
        </p:txBody>
      </p:sp>
    </p:spTree>
    <p:extLst>
      <p:ext uri="{BB962C8B-B14F-4D97-AF65-F5344CB8AC3E}">
        <p14:creationId xmlns:p14="http://schemas.microsoft.com/office/powerpoint/2010/main" val="3605573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0</TotalTime>
  <Words>846</Words>
  <Application>Microsoft Office PowerPoint</Application>
  <PresentationFormat>Widescreen</PresentationFormat>
  <Paragraphs>75</Paragraphs>
  <Slides>14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Corbel</vt:lpstr>
      <vt:lpstr>Franklin Gothic Book</vt:lpstr>
      <vt:lpstr>Franklin Gothic Medium</vt:lpstr>
      <vt:lpstr>Tunga</vt:lpstr>
      <vt:lpstr>Webdings</vt:lpstr>
      <vt:lpstr>Depth</vt:lpstr>
      <vt:lpstr>INTERNET SAFETY FOR EVERYONE</vt:lpstr>
      <vt:lpstr>But I already know how to use the internet!</vt:lpstr>
      <vt:lpstr>If you’re not aware of internet safety, you might be at risk of…</vt:lpstr>
      <vt:lpstr>Things you might not know about  internet safety:</vt:lpstr>
      <vt:lpstr>Okay, okay, I believe you! So what can I do?</vt:lpstr>
      <vt:lpstr>Always keep personal safety  in mind.</vt:lpstr>
      <vt:lpstr>Guard your personal information.</vt:lpstr>
      <vt:lpstr>Browse cautiously.</vt:lpstr>
      <vt:lpstr>Download safely.</vt:lpstr>
      <vt:lpstr>What about my computer? Isn’t it at risk, too?</vt:lpstr>
      <vt:lpstr>What protection do I need?</vt:lpstr>
      <vt:lpstr>Things to consider before you buy:</vt:lpstr>
      <vt:lpstr>Is that all?</vt:lpstr>
      <vt:lpstr>More resources: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2013-08-05T13:59:45Z</dcterms:created>
  <dcterms:modified xsi:type="dcterms:W3CDTF">2013-08-05T13:59:48Z</dcterms:modified>
</cp:coreProperties>
</file>