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1" r:id="rId6"/>
    <p:sldId id="264" r:id="rId7"/>
    <p:sldId id="265" r:id="rId8"/>
    <p:sldId id="267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BB1A1"/>
    <a:srgbClr val="006699"/>
    <a:srgbClr val="2A62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55" autoAdjust="0"/>
    <p:restoredTop sz="92458" autoAdjust="0"/>
  </p:normalViewPr>
  <p:slideViewPr>
    <p:cSldViewPr>
      <p:cViewPr varScale="1">
        <p:scale>
          <a:sx n="88" d="100"/>
          <a:sy n="88" d="100"/>
        </p:scale>
        <p:origin x="-181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2" d="100"/>
          <a:sy n="72" d="100"/>
        </p:scale>
        <p:origin x="-3426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33A230-8B80-4BA2-A594-E50E1446FAAF}" type="datetimeFigureOut">
              <a:rPr lang="en-US" smtClean="0"/>
              <a:t>12/3/2010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202FB6-D771-4E55-8485-40B38EF9F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641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02FB6-D771-4E55-8485-40B38EF9F36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477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AB938-EEF6-437E-85B5-DAA3E153FF05}" type="datetimeFigureOut">
              <a:rPr lang="en-US" smtClean="0"/>
              <a:t>12/3/2010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8FC0937-C6AE-476F-A2A4-524B8E5C6C6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AB938-EEF6-437E-85B5-DAA3E153FF05}" type="datetimeFigureOut">
              <a:rPr lang="en-US" smtClean="0"/>
              <a:t>12/3/2010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C0937-C6AE-476F-A2A4-524B8E5C6C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98FC0937-C6AE-476F-A2A4-524B8E5C6C6A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AB938-EEF6-437E-85B5-DAA3E153FF05}" type="datetimeFigureOut">
              <a:rPr lang="en-US" smtClean="0"/>
              <a:t>12/3/2010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AB938-EEF6-437E-85B5-DAA3E153FF05}" type="datetimeFigureOut">
              <a:rPr lang="en-US" smtClean="0"/>
              <a:t>12/3/2010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98FC0937-C6AE-476F-A2A4-524B8E5C6C6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AB938-EEF6-437E-85B5-DAA3E153FF05}" type="datetimeFigureOut">
              <a:rPr lang="en-US" smtClean="0"/>
              <a:t>12/3/2010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8FC0937-C6AE-476F-A2A4-524B8E5C6C6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B97AB938-EEF6-437E-85B5-DAA3E153FF05}" type="datetimeFigureOut">
              <a:rPr lang="en-US" smtClean="0"/>
              <a:t>12/3/2010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C0937-C6AE-476F-A2A4-524B8E5C6C6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AB938-EEF6-437E-85B5-DAA3E153FF05}" type="datetimeFigureOut">
              <a:rPr lang="en-US" smtClean="0"/>
              <a:t>12/3/2010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98FC0937-C6AE-476F-A2A4-524B8E5C6C6A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AB938-EEF6-437E-85B5-DAA3E153FF05}" type="datetimeFigureOut">
              <a:rPr lang="en-US" smtClean="0"/>
              <a:t>12/3/2010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98FC0937-C6AE-476F-A2A4-524B8E5C6C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AB938-EEF6-437E-85B5-DAA3E153FF05}" type="datetimeFigureOut">
              <a:rPr lang="en-US" smtClean="0"/>
              <a:t>12/3/2010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8FC0937-C6AE-476F-A2A4-524B8E5C6C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8FC0937-C6AE-476F-A2A4-524B8E5C6C6A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AB938-EEF6-437E-85B5-DAA3E153FF05}" type="datetimeFigureOut">
              <a:rPr lang="en-US" smtClean="0"/>
              <a:t>12/3/2010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98FC0937-C6AE-476F-A2A4-524B8E5C6C6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B97AB938-EEF6-437E-85B5-DAA3E153FF05}" type="datetimeFigureOut">
              <a:rPr lang="en-US" smtClean="0"/>
              <a:t>12/3/2010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B97AB938-EEF6-437E-85B5-DAA3E153FF05}" type="datetimeFigureOut">
              <a:rPr lang="en-US" smtClean="0"/>
              <a:t>12/3/2010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8FC0937-C6AE-476F-A2A4-524B8E5C6C6A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3000">
              <a:srgbClr val="CBB1A1"/>
            </a:gs>
            <a:gs pos="95000">
              <a:schemeClr val="bg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tx2">
                    <a:lumMod val="25000"/>
                  </a:schemeClr>
                </a:solidFill>
              </a:rPr>
              <a:t>Flash Cards</a:t>
            </a:r>
            <a:endParaRPr lang="en-US" dirty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342900" y="457200"/>
            <a:ext cx="8458200" cy="1828800"/>
          </a:xfrm>
        </p:spPr>
        <p:txBody>
          <a:bodyPr anchor="ctr">
            <a:noAutofit/>
          </a:bodyPr>
          <a:lstStyle/>
          <a:p>
            <a:r>
              <a:rPr lang="en-US" sz="8800" dirty="0" smtClean="0">
                <a:solidFill>
                  <a:schemeClr val="accent3"/>
                </a:solidFill>
                <a:latin typeface="Blackadder ITC" pitchFamily="82" charset="0"/>
              </a:rPr>
              <a:t>American History</a:t>
            </a:r>
            <a:endParaRPr lang="en-US" sz="8800" dirty="0">
              <a:solidFill>
                <a:schemeClr val="accent3"/>
              </a:solidFill>
              <a:latin typeface="Blackadder ITC" pitchFamily="82" charset="0"/>
            </a:endParaRPr>
          </a:p>
        </p:txBody>
      </p:sp>
      <p:pic>
        <p:nvPicPr>
          <p:cNvPr id="3074" name="Picture 2" descr="C:\Users\Screencaster\AppData\Local\Microsoft\Windows\Temporary Internet Files\Content.IE5\TCMQA402\MC900446438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276600"/>
            <a:ext cx="4510270" cy="287655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4052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28600" y="228600"/>
            <a:ext cx="3172968" cy="1586130"/>
            <a:chOff x="228600" y="228600"/>
            <a:chExt cx="3172968" cy="1586130"/>
          </a:xfrm>
        </p:grpSpPr>
        <p:sp>
          <p:nvSpPr>
            <p:cNvPr id="5" name="Rectangle 4"/>
            <p:cNvSpPr/>
            <p:nvPr/>
          </p:nvSpPr>
          <p:spPr>
            <a:xfrm>
              <a:off x="228600" y="228600"/>
              <a:ext cx="3172968" cy="990600"/>
            </a:xfrm>
            <a:prstGeom prst="rect">
              <a:avLst/>
            </a:prstGeom>
            <a:gradFill flip="none" rotWithShape="1">
              <a:gsLst>
                <a:gs pos="19000">
                  <a:srgbClr val="CBB1A1"/>
                </a:gs>
                <a:gs pos="0">
                  <a:schemeClr val="tx2">
                    <a:lumMod val="50000"/>
                  </a:schemeClr>
                </a:gs>
                <a:gs pos="97000">
                  <a:schemeClr val="tx1"/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2" descr="C:\Users\Screencaster\AppData\Local\Microsoft\Windows\Temporary Internet Files\Content.IE5\TCMQA402\MC900446438[1]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394" b="100000" l="1667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768" t="7217" r="2011" b="2772"/>
            <a:stretch/>
          </p:blipFill>
          <p:spPr bwMode="auto">
            <a:xfrm>
              <a:off x="228600" y="228600"/>
              <a:ext cx="2133600" cy="1586130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384048"/>
            <a:ext cx="8534400" cy="758952"/>
          </a:xfrm>
        </p:spPr>
        <p:txBody>
          <a:bodyPr>
            <a:noAutofit/>
          </a:bodyPr>
          <a:lstStyle/>
          <a:p>
            <a:r>
              <a:rPr lang="en-US" sz="5400" dirty="0" smtClean="0">
                <a:solidFill>
                  <a:schemeClr val="accent3"/>
                </a:solidFill>
                <a:latin typeface="Blackadder ITC" pitchFamily="82" charset="0"/>
              </a:rPr>
              <a:t>Question 1</a:t>
            </a:r>
            <a:endParaRPr lang="en-US" sz="5400" dirty="0">
              <a:solidFill>
                <a:schemeClr val="accent3"/>
              </a:solidFill>
              <a:latin typeface="Blackadder ITC" pitchFamily="8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2000" y="5486400"/>
            <a:ext cx="914400" cy="914400"/>
          </a:xfrm>
          <a:prstGeom prst="rect">
            <a:avLst/>
          </a:prstGeom>
        </p:spPr>
        <p:txBody>
          <a:bodyPr vert="horz" wrap="none" rtlCol="0">
            <a:normAutofit/>
          </a:bodyPr>
          <a:lstStyle/>
          <a:p>
            <a:pPr marL="0" indent="0">
              <a:buFont typeface="Wingdings 2"/>
              <a:buNone/>
            </a:pPr>
            <a:endParaRPr lang="en-US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24000" y="3429000"/>
            <a:ext cx="184731" cy="507831"/>
          </a:xfrm>
          <a:prstGeom prst="rect">
            <a:avLst/>
          </a:prstGeom>
        </p:spPr>
        <p:txBody>
          <a:bodyPr vert="horz" wrap="none" rtlCol="0">
            <a:spAutoFit/>
          </a:bodyPr>
          <a:lstStyle/>
          <a:p>
            <a:pPr marL="0" indent="0">
              <a:buFont typeface="Wingdings 2"/>
              <a:buNone/>
            </a:pPr>
            <a:endParaRPr lang="en-US" sz="27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01288" y="3175085"/>
            <a:ext cx="614142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dirty="0" smtClean="0"/>
              <a:t>Why did the colonists fight the British?</a:t>
            </a:r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val="3650872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>
        <p:sndAc>
          <p:stSnd>
            <p:snd r:embed="rId2" name="whoosh.wav"/>
          </p:stSnd>
        </p:sndAc>
      </p:transition>
    </mc:Choice>
    <mc:Fallback>
      <p:transition>
        <p:sndAc>
          <p:stSnd>
            <p:snd r:embed="rId2" name="whoosh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1181100" y="2171700"/>
            <a:ext cx="6781800" cy="2514600"/>
          </a:xfrm>
        </p:spPr>
        <p:txBody>
          <a:bodyPr anchor="ctr">
            <a:normAutofit/>
          </a:bodyPr>
          <a:lstStyle/>
          <a:p>
            <a:r>
              <a:rPr lang="en-US" dirty="0" smtClean="0"/>
              <a:t>because of high taxes </a:t>
            </a:r>
            <a:br>
              <a:rPr lang="en-US" dirty="0" smtClean="0"/>
            </a:br>
            <a:r>
              <a:rPr lang="en-US" dirty="0" smtClean="0"/>
              <a:t>(taxation without representation) </a:t>
            </a:r>
          </a:p>
          <a:p>
            <a:r>
              <a:rPr lang="en-US" dirty="0" smtClean="0"/>
              <a:t>because the British stayed in their houses (boarding, quartering) </a:t>
            </a:r>
          </a:p>
          <a:p>
            <a:r>
              <a:rPr lang="en-US" dirty="0" smtClean="0"/>
              <a:t>because they didn’t have self-government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425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228600" y="228600"/>
            <a:ext cx="3172968" cy="1586130"/>
            <a:chOff x="228600" y="228600"/>
            <a:chExt cx="3172968" cy="1586130"/>
          </a:xfrm>
        </p:grpSpPr>
        <p:sp>
          <p:nvSpPr>
            <p:cNvPr id="15" name="Rectangle 14"/>
            <p:cNvSpPr/>
            <p:nvPr/>
          </p:nvSpPr>
          <p:spPr>
            <a:xfrm>
              <a:off x="228600" y="228600"/>
              <a:ext cx="3172968" cy="990600"/>
            </a:xfrm>
            <a:prstGeom prst="rect">
              <a:avLst/>
            </a:prstGeom>
            <a:gradFill flip="none" rotWithShape="1">
              <a:gsLst>
                <a:gs pos="19000">
                  <a:srgbClr val="CBB1A1"/>
                </a:gs>
                <a:gs pos="0">
                  <a:schemeClr val="tx2">
                    <a:lumMod val="50000"/>
                  </a:schemeClr>
                </a:gs>
                <a:gs pos="97000">
                  <a:schemeClr val="tx1"/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2" descr="C:\Users\Screencaster\AppData\Local\Microsoft\Windows\Temporary Internet Files\Content.IE5\TCMQA402\MC900446438[1]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394" b="100000" l="1667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768" t="7217" r="2011" b="2772"/>
            <a:stretch/>
          </p:blipFill>
          <p:spPr bwMode="auto">
            <a:xfrm>
              <a:off x="228600" y="228600"/>
              <a:ext cx="2133600" cy="1586130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01752" y="384048"/>
            <a:ext cx="8534400" cy="758952"/>
          </a:xfrm>
        </p:spPr>
        <p:txBody>
          <a:bodyPr>
            <a:noAutofit/>
          </a:bodyPr>
          <a:lstStyle/>
          <a:p>
            <a:r>
              <a:rPr lang="en-US" sz="5400" dirty="0" smtClean="0">
                <a:solidFill>
                  <a:schemeClr val="accent3"/>
                </a:solidFill>
                <a:latin typeface="Blackadder ITC" pitchFamily="82" charset="0"/>
              </a:rPr>
              <a:t>Question 2</a:t>
            </a:r>
            <a:endParaRPr lang="en-US" sz="5400" dirty="0">
              <a:solidFill>
                <a:schemeClr val="accent3"/>
              </a:solidFill>
              <a:latin typeface="Blackadder ITC" pitchFamily="8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56454" y="2967335"/>
            <a:ext cx="703109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dirty="0" smtClean="0"/>
              <a:t>Who wrote the Declaration of Independence,</a:t>
            </a:r>
            <a:br>
              <a:rPr lang="en-US" sz="2700" dirty="0" smtClean="0"/>
            </a:br>
            <a:r>
              <a:rPr lang="en-US" sz="2700" dirty="0" smtClean="0"/>
              <a:t>and when was it adopted?</a:t>
            </a:r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val="27519819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>
        <p:sndAc>
          <p:stSnd>
            <p:snd r:embed="rId2" name="whoosh.wav"/>
          </p:stSnd>
        </p:sndAc>
      </p:transition>
    </mc:Choice>
    <mc:Fallback>
      <p:transition>
        <p:sndAc>
          <p:stSnd>
            <p:snd r:embed="rId2" name="whoosh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2943225" y="2171700"/>
            <a:ext cx="3257550" cy="2514600"/>
          </a:xfrm>
        </p:spPr>
        <p:txBody>
          <a:bodyPr anchor="ctr">
            <a:normAutofit/>
          </a:bodyPr>
          <a:lstStyle/>
          <a:p>
            <a:r>
              <a:rPr lang="en-US" dirty="0" smtClean="0"/>
              <a:t>Thomas Jefferson</a:t>
            </a:r>
          </a:p>
          <a:p>
            <a:r>
              <a:rPr lang="en-US" dirty="0" smtClean="0"/>
              <a:t>July 4, 1776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536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228600" y="228600"/>
            <a:ext cx="3172968" cy="1586130"/>
            <a:chOff x="228600" y="228600"/>
            <a:chExt cx="3172968" cy="1586130"/>
          </a:xfrm>
        </p:grpSpPr>
        <p:sp>
          <p:nvSpPr>
            <p:cNvPr id="15" name="Rectangle 14"/>
            <p:cNvSpPr/>
            <p:nvPr/>
          </p:nvSpPr>
          <p:spPr>
            <a:xfrm>
              <a:off x="228600" y="228600"/>
              <a:ext cx="3172968" cy="990600"/>
            </a:xfrm>
            <a:prstGeom prst="rect">
              <a:avLst/>
            </a:prstGeom>
            <a:gradFill flip="none" rotWithShape="1">
              <a:gsLst>
                <a:gs pos="19000">
                  <a:srgbClr val="CBB1A1"/>
                </a:gs>
                <a:gs pos="0">
                  <a:schemeClr val="tx2">
                    <a:lumMod val="50000"/>
                  </a:schemeClr>
                </a:gs>
                <a:gs pos="97000">
                  <a:schemeClr val="tx1"/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2" descr="C:\Users\Screencaster\AppData\Local\Microsoft\Windows\Temporary Internet Files\Content.IE5\TCMQA402\MC900446438[1]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394" b="100000" l="1667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768" t="7217" r="2011" b="2772"/>
            <a:stretch/>
          </p:blipFill>
          <p:spPr bwMode="auto">
            <a:xfrm>
              <a:off x="228600" y="228600"/>
              <a:ext cx="2133600" cy="1586130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01752" y="384048"/>
            <a:ext cx="8534400" cy="758952"/>
          </a:xfrm>
        </p:spPr>
        <p:txBody>
          <a:bodyPr>
            <a:noAutofit/>
          </a:bodyPr>
          <a:lstStyle/>
          <a:p>
            <a:r>
              <a:rPr lang="en-US" sz="5400" dirty="0" smtClean="0">
                <a:solidFill>
                  <a:schemeClr val="accent3"/>
                </a:solidFill>
                <a:latin typeface="Blackadder ITC" pitchFamily="82" charset="0"/>
              </a:rPr>
              <a:t>Question 3</a:t>
            </a:r>
            <a:endParaRPr lang="en-US" sz="5400" dirty="0">
              <a:solidFill>
                <a:schemeClr val="accent3"/>
              </a:solidFill>
              <a:latin typeface="Blackadder ITC" pitchFamily="8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44858" y="2967335"/>
            <a:ext cx="74542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dirty="0" smtClean="0"/>
              <a:t>Under the pseudonym “Publius,” who wrote the</a:t>
            </a:r>
            <a:br>
              <a:rPr lang="en-US" sz="2700" dirty="0" smtClean="0"/>
            </a:br>
            <a:r>
              <a:rPr lang="en-US" sz="2700" dirty="0" smtClean="0"/>
              <a:t>Federalist Papers?</a:t>
            </a:r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val="2415453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>
        <p:sndAc>
          <p:stSnd>
            <p:snd r:embed="rId2" name="whoosh.wav"/>
          </p:stSnd>
        </p:sndAc>
      </p:transition>
    </mc:Choice>
    <mc:Fallback>
      <p:transition>
        <p:sndAc>
          <p:stSnd>
            <p:snd r:embed="rId2" name="whoosh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2743200" y="2171700"/>
            <a:ext cx="3657600" cy="2514600"/>
          </a:xfrm>
        </p:spPr>
        <p:txBody>
          <a:bodyPr anchor="ctr">
            <a:normAutofit/>
          </a:bodyPr>
          <a:lstStyle/>
          <a:p>
            <a:r>
              <a:rPr lang="en-US" dirty="0" smtClean="0"/>
              <a:t>Alexander Hamilton</a:t>
            </a:r>
          </a:p>
          <a:p>
            <a:r>
              <a:rPr lang="en-US" dirty="0" smtClean="0"/>
              <a:t>James Madison</a:t>
            </a:r>
          </a:p>
          <a:p>
            <a:r>
              <a:rPr lang="en-US" dirty="0" smtClean="0"/>
              <a:t>John Jay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5523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3000">
              <a:srgbClr val="CBB1A1"/>
            </a:gs>
            <a:gs pos="95000">
              <a:schemeClr val="bg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 idx="4294967295"/>
          </p:nvPr>
        </p:nvSpPr>
        <p:spPr>
          <a:xfrm>
            <a:off x="2362200" y="726439"/>
            <a:ext cx="1828800" cy="1344398"/>
          </a:xfrm>
        </p:spPr>
        <p:txBody>
          <a:bodyPr anchor="ctr">
            <a:normAutofit/>
          </a:bodyPr>
          <a:lstStyle/>
          <a:p>
            <a:pPr algn="r"/>
            <a:r>
              <a:rPr lang="en-US" sz="2900" b="1" cap="all" spc="300" dirty="0" smtClean="0">
                <a:solidFill>
                  <a:schemeClr val="tx2">
                    <a:lumMod val="25000"/>
                  </a:schemeClr>
                </a:solidFill>
                <a:latin typeface="+mn-lt"/>
              </a:rPr>
              <a:t>Don’t</a:t>
            </a:r>
            <a:r>
              <a:rPr lang="en-US" sz="2000" b="1" cap="all" spc="250" dirty="0" smtClean="0">
                <a:solidFill>
                  <a:schemeClr val="tx2">
                    <a:lumMod val="25000"/>
                  </a:schemeClr>
                </a:solidFill>
                <a:latin typeface="+mn-lt"/>
              </a:rPr>
              <a:t/>
            </a:r>
            <a:br>
              <a:rPr lang="en-US" sz="2000" b="1" cap="all" spc="250" dirty="0" smtClean="0">
                <a:solidFill>
                  <a:schemeClr val="tx2">
                    <a:lumMod val="25000"/>
                  </a:schemeClr>
                </a:solidFill>
                <a:latin typeface="+mn-lt"/>
              </a:rPr>
            </a:br>
            <a:r>
              <a:rPr lang="en-US" sz="2000" b="1" cap="all" spc="350" dirty="0" smtClean="0">
                <a:solidFill>
                  <a:schemeClr val="tx2">
                    <a:lumMod val="25000"/>
                  </a:schemeClr>
                </a:solidFill>
                <a:latin typeface="+mn-lt"/>
              </a:rPr>
              <a:t>forget</a:t>
            </a:r>
            <a:r>
              <a:rPr lang="en-US" sz="2000" b="1" cap="all" spc="250" dirty="0" smtClean="0">
                <a:solidFill>
                  <a:schemeClr val="tx2">
                    <a:lumMod val="25000"/>
                  </a:schemeClr>
                </a:solidFill>
                <a:latin typeface="+mn-lt"/>
              </a:rPr>
              <a:t/>
            </a:r>
            <a:br>
              <a:rPr lang="en-US" sz="2000" b="1" cap="all" spc="250" dirty="0" smtClean="0">
                <a:solidFill>
                  <a:schemeClr val="tx2">
                    <a:lumMod val="25000"/>
                  </a:schemeClr>
                </a:solidFill>
                <a:latin typeface="+mn-lt"/>
              </a:rPr>
            </a:br>
            <a:r>
              <a:rPr lang="en-US" sz="2300" b="1" cap="all" spc="250" dirty="0" smtClean="0">
                <a:solidFill>
                  <a:schemeClr val="tx2">
                    <a:lumMod val="25000"/>
                  </a:schemeClr>
                </a:solidFill>
                <a:latin typeface="+mn-lt"/>
              </a:rPr>
              <a:t>to be A</a:t>
            </a:r>
            <a:endParaRPr lang="en-US" sz="2300" b="1" cap="all" spc="250" dirty="0">
              <a:solidFill>
                <a:schemeClr val="tx2">
                  <a:lumMod val="25000"/>
                </a:schemeClr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53000" y="685800"/>
            <a:ext cx="2514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b="1" dirty="0" smtClean="0">
                <a:solidFill>
                  <a:schemeClr val="tx2">
                    <a:lumMod val="25000"/>
                  </a:schemeClr>
                </a:solidFill>
              </a:rPr>
              <a:t>S</a:t>
            </a:r>
            <a:r>
              <a:rPr lang="en-US" dirty="0" smtClean="0">
                <a:solidFill>
                  <a:schemeClr val="tx2">
                    <a:lumMod val="25000"/>
                  </a:schemeClr>
                </a:solidFill>
              </a:rPr>
              <a:t>tudy</a:t>
            </a:r>
          </a:p>
          <a:p>
            <a:pPr>
              <a:lnSpc>
                <a:spcPct val="200000"/>
              </a:lnSpc>
            </a:pPr>
            <a:r>
              <a:rPr lang="en-US" b="1" dirty="0" smtClean="0">
                <a:solidFill>
                  <a:schemeClr val="tx2">
                    <a:lumMod val="25000"/>
                  </a:schemeClr>
                </a:solidFill>
              </a:rPr>
              <a:t>T</a:t>
            </a:r>
            <a:r>
              <a:rPr lang="en-US" dirty="0" smtClean="0">
                <a:solidFill>
                  <a:schemeClr val="tx2">
                    <a:lumMod val="25000"/>
                  </a:schemeClr>
                </a:solidFill>
              </a:rPr>
              <a:t>ake notes</a:t>
            </a:r>
          </a:p>
          <a:p>
            <a:pPr>
              <a:lnSpc>
                <a:spcPct val="200000"/>
              </a:lnSpc>
            </a:pPr>
            <a:r>
              <a:rPr lang="en-US" b="1" dirty="0" smtClean="0">
                <a:solidFill>
                  <a:schemeClr val="tx2">
                    <a:lumMod val="25000"/>
                  </a:schemeClr>
                </a:solidFill>
              </a:rPr>
              <a:t>A</a:t>
            </a:r>
            <a:r>
              <a:rPr lang="en-US" dirty="0" smtClean="0">
                <a:solidFill>
                  <a:schemeClr val="tx2">
                    <a:lumMod val="25000"/>
                  </a:schemeClr>
                </a:solidFill>
              </a:rPr>
              <a:t>sk questions</a:t>
            </a:r>
          </a:p>
          <a:p>
            <a:pPr>
              <a:lnSpc>
                <a:spcPct val="200000"/>
              </a:lnSpc>
            </a:pPr>
            <a:r>
              <a:rPr lang="en-US" b="1" dirty="0" smtClean="0">
                <a:solidFill>
                  <a:schemeClr val="tx2">
                    <a:lumMod val="25000"/>
                  </a:schemeClr>
                </a:solidFill>
              </a:rPr>
              <a:t>R</a:t>
            </a:r>
            <a:r>
              <a:rPr lang="en-US" dirty="0" smtClean="0">
                <a:solidFill>
                  <a:schemeClr val="tx2">
                    <a:lumMod val="25000"/>
                  </a:schemeClr>
                </a:solidFill>
              </a:rPr>
              <a:t>eview with a friend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68170" y="875713"/>
            <a:ext cx="784830" cy="2096087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r>
              <a:rPr lang="en-US" sz="3900" b="1" spc="200" dirty="0" smtClean="0">
                <a:ln w="15875" cap="rnd" cmpd="sng">
                  <a:noFill/>
                  <a:prstDash val="solid"/>
                  <a:round/>
                </a:ln>
                <a:solidFill>
                  <a:schemeClr val="accent3"/>
                </a:solidFill>
                <a:effectLst/>
              </a:rPr>
              <a:t>S T A R</a:t>
            </a:r>
            <a:endParaRPr lang="en-US" sz="3900" b="1" spc="200" dirty="0">
              <a:ln w="15875" cap="rnd" cmpd="sng">
                <a:noFill/>
                <a:prstDash val="solid"/>
                <a:round/>
              </a:ln>
              <a:solidFill>
                <a:schemeClr val="accent3"/>
              </a:solidFill>
              <a:effectLst/>
            </a:endParaRPr>
          </a:p>
        </p:txBody>
      </p:sp>
      <p:pic>
        <p:nvPicPr>
          <p:cNvPr id="15" name="Picture 2" descr="C:\Users\Screencaster\AppData\Local\Microsoft\Windows\Temporary Internet Files\Content.IE5\TCMQA402\MC900446438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276600"/>
            <a:ext cx="4510270" cy="287655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191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>
        <p:sndAc>
          <p:stSnd>
            <p:snd r:embed="rId2" name="whoosh.wav"/>
          </p:stSnd>
        </p:sndAc>
      </p:transition>
    </mc:Choice>
    <mc:Fallback>
      <p:transition>
        <p:sndAc>
          <p:stSnd>
            <p:snd r:embed="rId2" name="whoosh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merican History">
  <a:themeElements>
    <a:clrScheme name="American History">
      <a:dk1>
        <a:sysClr val="windowText" lastClr="000000"/>
      </a:dk1>
      <a:lt1>
        <a:sysClr val="window" lastClr="FFFFFF"/>
      </a:lt1>
      <a:dk2>
        <a:srgbClr val="6C4D00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4598</TotalTime>
  <Words>65</Words>
  <Application>Microsoft Office PowerPoint</Application>
  <PresentationFormat>On-screen Show (4:3)</PresentationFormat>
  <Paragraphs>23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American History</vt:lpstr>
      <vt:lpstr>American History</vt:lpstr>
      <vt:lpstr>Question 1</vt:lpstr>
      <vt:lpstr>PowerPoint Presentation</vt:lpstr>
      <vt:lpstr>Question 2</vt:lpstr>
      <vt:lpstr>PowerPoint Presentation</vt:lpstr>
      <vt:lpstr>Question 3</vt:lpstr>
      <vt:lpstr>PowerPoint Presentation</vt:lpstr>
      <vt:lpstr>Don’t forget to be 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American History</dc:title>
  <dc:creator>B. Nemec</dc:creator>
  <cp:lastModifiedBy>B. Nemec</cp:lastModifiedBy>
  <cp:revision>34</cp:revision>
  <dcterms:created xsi:type="dcterms:W3CDTF">2010-11-19T15:00:26Z</dcterms:created>
  <dcterms:modified xsi:type="dcterms:W3CDTF">2010-12-03T15:45:42Z</dcterms:modified>
</cp:coreProperties>
</file>