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5" r:id="rId7"/>
    <p:sldId id="263" r:id="rId8"/>
    <p:sldId id="266" r:id="rId9"/>
    <p:sldId id="262" r:id="rId10"/>
    <p:sldId id="264" r:id="rId11"/>
    <p:sldId id="269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719" autoAdjust="0"/>
    <p:restoredTop sz="94660"/>
  </p:normalViewPr>
  <p:slideViewPr>
    <p:cSldViewPr>
      <p:cViewPr varScale="1">
        <p:scale>
          <a:sx n="38" d="100"/>
          <a:sy n="38" d="100"/>
        </p:scale>
        <p:origin x="-102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C91C3C-5805-41B2-AC63-8F675987503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40A6E7C-5945-42E6-8A4A-C425709960FD}">
      <dgm:prSet/>
      <dgm:spPr/>
      <dgm:t>
        <a:bodyPr/>
        <a:lstStyle/>
        <a:p>
          <a:pPr algn="ctr" rtl="0"/>
          <a:r>
            <a:rPr lang="en-US" dirty="0" smtClean="0">
              <a:solidFill>
                <a:schemeClr val="tx1"/>
              </a:solidFill>
            </a:rPr>
            <a:t>About </a:t>
          </a:r>
          <a:r>
            <a:rPr lang="en-US" dirty="0" err="1" smtClean="0">
              <a:solidFill>
                <a:schemeClr val="tx1"/>
              </a:solidFill>
            </a:rPr>
            <a:t>AdWorks</a:t>
          </a:r>
          <a:endParaRPr lang="en-US" dirty="0">
            <a:solidFill>
              <a:schemeClr val="tx1"/>
            </a:solidFill>
          </a:endParaRPr>
        </a:p>
      </dgm:t>
    </dgm:pt>
    <dgm:pt modelId="{2E21FD20-2CA4-42CD-B688-71FE220A2D3D}" type="parTrans" cxnId="{C6364542-7505-4A6D-95DE-0AC5F8877206}">
      <dgm:prSet/>
      <dgm:spPr/>
      <dgm:t>
        <a:bodyPr/>
        <a:lstStyle/>
        <a:p>
          <a:endParaRPr lang="en-US"/>
        </a:p>
      </dgm:t>
    </dgm:pt>
    <dgm:pt modelId="{D923CC22-DA4C-4EE7-864E-577E2CA0B88E}" type="sibTrans" cxnId="{C6364542-7505-4A6D-95DE-0AC5F8877206}">
      <dgm:prSet/>
      <dgm:spPr/>
      <dgm:t>
        <a:bodyPr/>
        <a:lstStyle/>
        <a:p>
          <a:endParaRPr lang="en-US"/>
        </a:p>
      </dgm:t>
    </dgm:pt>
    <dgm:pt modelId="{D2B4F5F5-2139-4268-B2E3-41E20FBE4147}">
      <dgm:prSet/>
      <dgm:spPr/>
      <dgm:t>
        <a:bodyPr/>
        <a:lstStyle/>
        <a:p>
          <a:pPr algn="ctr" rtl="0"/>
          <a:r>
            <a:rPr lang="en-US" dirty="0" smtClean="0"/>
            <a:t>Accomplishments</a:t>
          </a:r>
          <a:endParaRPr lang="en-US" dirty="0"/>
        </a:p>
      </dgm:t>
    </dgm:pt>
    <dgm:pt modelId="{3FD14E40-18E2-4FCD-8935-4CF126FB7DFC}" type="parTrans" cxnId="{EE23F167-ECBB-4142-9191-540E2E3B102F}">
      <dgm:prSet/>
      <dgm:spPr/>
      <dgm:t>
        <a:bodyPr/>
        <a:lstStyle/>
        <a:p>
          <a:endParaRPr lang="en-US"/>
        </a:p>
      </dgm:t>
    </dgm:pt>
    <dgm:pt modelId="{E68C2550-CDB7-4D66-9D1C-0756735BC1BD}" type="sibTrans" cxnId="{EE23F167-ECBB-4142-9191-540E2E3B102F}">
      <dgm:prSet/>
      <dgm:spPr/>
      <dgm:t>
        <a:bodyPr/>
        <a:lstStyle/>
        <a:p>
          <a:endParaRPr lang="en-US"/>
        </a:p>
      </dgm:t>
    </dgm:pt>
    <dgm:pt modelId="{C5C8E6BB-1F43-48FF-AABA-D0089EDE8E59}">
      <dgm:prSet/>
      <dgm:spPr/>
      <dgm:t>
        <a:bodyPr/>
        <a:lstStyle/>
        <a:p>
          <a:pPr algn="ctr" rtl="0"/>
          <a:r>
            <a:rPr lang="en-US" dirty="0" smtClean="0"/>
            <a:t>Organization</a:t>
          </a:r>
          <a:endParaRPr lang="en-US" dirty="0"/>
        </a:p>
      </dgm:t>
    </dgm:pt>
    <dgm:pt modelId="{6B972520-AFC8-4682-9E4A-4929A134D794}" type="parTrans" cxnId="{5C61047A-6246-4010-9133-70447E7855A0}">
      <dgm:prSet/>
      <dgm:spPr/>
      <dgm:t>
        <a:bodyPr/>
        <a:lstStyle/>
        <a:p>
          <a:endParaRPr lang="en-US"/>
        </a:p>
      </dgm:t>
    </dgm:pt>
    <dgm:pt modelId="{9A7E2FD8-D8C7-4103-9299-1634FBFAC664}" type="sibTrans" cxnId="{5C61047A-6246-4010-9133-70447E7855A0}">
      <dgm:prSet/>
      <dgm:spPr/>
      <dgm:t>
        <a:bodyPr/>
        <a:lstStyle/>
        <a:p>
          <a:endParaRPr lang="en-US"/>
        </a:p>
      </dgm:t>
    </dgm:pt>
    <dgm:pt modelId="{04A48416-BEE7-40B9-B44F-F2E7F27A28C4}">
      <dgm:prSet/>
      <dgm:spPr/>
      <dgm:t>
        <a:bodyPr/>
        <a:lstStyle/>
        <a:p>
          <a:pPr algn="ctr" rtl="0"/>
          <a:r>
            <a:rPr lang="en-US" dirty="0" smtClean="0"/>
            <a:t>Working with Clients</a:t>
          </a:r>
          <a:endParaRPr lang="en-US" dirty="0"/>
        </a:p>
      </dgm:t>
    </dgm:pt>
    <dgm:pt modelId="{97938358-7118-488B-8BE4-FF5D13867E35}" type="parTrans" cxnId="{078C1542-BB93-4155-9800-D9E621DDDD36}">
      <dgm:prSet/>
      <dgm:spPr/>
      <dgm:t>
        <a:bodyPr/>
        <a:lstStyle/>
        <a:p>
          <a:endParaRPr lang="en-US"/>
        </a:p>
      </dgm:t>
    </dgm:pt>
    <dgm:pt modelId="{AC33230A-C128-4440-9EE9-470A80A10091}" type="sibTrans" cxnId="{078C1542-BB93-4155-9800-D9E621DDDD36}">
      <dgm:prSet/>
      <dgm:spPr/>
      <dgm:t>
        <a:bodyPr/>
        <a:lstStyle/>
        <a:p>
          <a:endParaRPr lang="en-US"/>
        </a:p>
      </dgm:t>
    </dgm:pt>
    <dgm:pt modelId="{D557020C-5D20-4A1D-8A97-3EDB9F6BDAE0}">
      <dgm:prSet/>
      <dgm:spPr/>
      <dgm:t>
        <a:bodyPr/>
        <a:lstStyle/>
        <a:p>
          <a:pPr algn="ctr" rtl="0"/>
          <a:r>
            <a:rPr lang="en-US" dirty="0" smtClean="0"/>
            <a:t>Health Insurance</a:t>
          </a:r>
          <a:endParaRPr lang="en-US" dirty="0"/>
        </a:p>
      </dgm:t>
    </dgm:pt>
    <dgm:pt modelId="{95E42381-B4D9-41A7-98A2-49A1698D0B8F}" type="parTrans" cxnId="{61BA633B-75E0-49C9-9976-C3352B6D0186}">
      <dgm:prSet/>
      <dgm:spPr/>
      <dgm:t>
        <a:bodyPr/>
        <a:lstStyle/>
        <a:p>
          <a:endParaRPr lang="en-US"/>
        </a:p>
      </dgm:t>
    </dgm:pt>
    <dgm:pt modelId="{422413BA-D260-480C-9871-4F91A943941C}" type="sibTrans" cxnId="{61BA633B-75E0-49C9-9976-C3352B6D0186}">
      <dgm:prSet/>
      <dgm:spPr/>
      <dgm:t>
        <a:bodyPr/>
        <a:lstStyle/>
        <a:p>
          <a:endParaRPr lang="en-US"/>
        </a:p>
      </dgm:t>
    </dgm:pt>
    <dgm:pt modelId="{FB442562-B81C-4605-BD68-5C3598CCF0B3}">
      <dgm:prSet/>
      <dgm:spPr/>
      <dgm:t>
        <a:bodyPr/>
        <a:lstStyle/>
        <a:p>
          <a:pPr algn="ctr" rtl="0"/>
          <a:r>
            <a:rPr lang="en-US" dirty="0" smtClean="0"/>
            <a:t>Leave Time</a:t>
          </a:r>
          <a:endParaRPr lang="en-US" dirty="0"/>
        </a:p>
      </dgm:t>
    </dgm:pt>
    <dgm:pt modelId="{D3404E0A-B9B1-4E73-A453-7AA9DC067415}" type="parTrans" cxnId="{EFB15D71-4E12-42CC-9730-C65BCFD16834}">
      <dgm:prSet/>
      <dgm:spPr/>
      <dgm:t>
        <a:bodyPr/>
        <a:lstStyle/>
        <a:p>
          <a:endParaRPr lang="en-US"/>
        </a:p>
      </dgm:t>
    </dgm:pt>
    <dgm:pt modelId="{F57DA522-E65C-43CF-9F74-832DB84B259B}" type="sibTrans" cxnId="{EFB15D71-4E12-42CC-9730-C65BCFD16834}">
      <dgm:prSet/>
      <dgm:spPr/>
      <dgm:t>
        <a:bodyPr/>
        <a:lstStyle/>
        <a:p>
          <a:endParaRPr lang="en-US"/>
        </a:p>
      </dgm:t>
    </dgm:pt>
    <dgm:pt modelId="{438584F9-24A8-4F27-B51D-7F9C28733168}">
      <dgm:prSet/>
      <dgm:spPr/>
      <dgm:t>
        <a:bodyPr/>
        <a:lstStyle/>
        <a:p>
          <a:pPr algn="ctr" rtl="0"/>
          <a:r>
            <a:rPr lang="en-US" dirty="0" smtClean="0"/>
            <a:t>Paperwork Process</a:t>
          </a:r>
          <a:endParaRPr lang="en-US" dirty="0"/>
        </a:p>
      </dgm:t>
    </dgm:pt>
    <dgm:pt modelId="{34CC11D6-3843-4D10-B15A-1A4819F84250}" type="parTrans" cxnId="{2EB4AAB9-647F-4DB1-A181-677D042A63DD}">
      <dgm:prSet/>
      <dgm:spPr/>
      <dgm:t>
        <a:bodyPr/>
        <a:lstStyle/>
        <a:p>
          <a:endParaRPr lang="en-US"/>
        </a:p>
      </dgm:t>
    </dgm:pt>
    <dgm:pt modelId="{D8159118-814D-4D5E-B6C8-66B37700EE96}" type="sibTrans" cxnId="{2EB4AAB9-647F-4DB1-A181-677D042A63DD}">
      <dgm:prSet/>
      <dgm:spPr/>
      <dgm:t>
        <a:bodyPr/>
        <a:lstStyle/>
        <a:p>
          <a:endParaRPr lang="en-US"/>
        </a:p>
      </dgm:t>
    </dgm:pt>
    <dgm:pt modelId="{5549E7A9-3C15-48E6-943C-1F5B6BE4D8FA}" type="pres">
      <dgm:prSet presAssocID="{54C91C3C-5805-41B2-AC63-8F675987503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6885F0A-EE86-4346-982D-222FDA493E93}" type="pres">
      <dgm:prSet presAssocID="{940A6E7C-5945-42E6-8A4A-C425709960FD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B18D1A-E681-4BD7-9722-C94504911794}" type="pres">
      <dgm:prSet presAssocID="{D923CC22-DA4C-4EE7-864E-577E2CA0B88E}" presName="spacer" presStyleCnt="0"/>
      <dgm:spPr/>
    </dgm:pt>
    <dgm:pt modelId="{A08ACECB-1B59-4987-AD39-A05ACC1FA13B}" type="pres">
      <dgm:prSet presAssocID="{D2B4F5F5-2139-4268-B2E3-41E20FBE4147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42784A-45A8-4282-8398-B64BB6BB4E25}" type="pres">
      <dgm:prSet presAssocID="{E68C2550-CDB7-4D66-9D1C-0756735BC1BD}" presName="spacer" presStyleCnt="0"/>
      <dgm:spPr/>
    </dgm:pt>
    <dgm:pt modelId="{96DEE890-97ED-4986-8830-37DBF8FD0E0E}" type="pres">
      <dgm:prSet presAssocID="{C5C8E6BB-1F43-48FF-AABA-D0089EDE8E59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4A5DFE-3120-4A98-90DC-E276C2F3738F}" type="pres">
      <dgm:prSet presAssocID="{9A7E2FD8-D8C7-4103-9299-1634FBFAC664}" presName="spacer" presStyleCnt="0"/>
      <dgm:spPr/>
    </dgm:pt>
    <dgm:pt modelId="{26082038-E7D7-4B88-9901-1FEF7B437361}" type="pres">
      <dgm:prSet presAssocID="{04A48416-BEE7-40B9-B44F-F2E7F27A28C4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E4EFDB-8EAC-4A41-818A-0693002FC599}" type="pres">
      <dgm:prSet presAssocID="{AC33230A-C128-4440-9EE9-470A80A10091}" presName="spacer" presStyleCnt="0"/>
      <dgm:spPr/>
    </dgm:pt>
    <dgm:pt modelId="{D33590D4-2843-41C9-A077-7351FC5C7577}" type="pres">
      <dgm:prSet presAssocID="{D557020C-5D20-4A1D-8A97-3EDB9F6BDAE0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66AE21-0B1D-4653-9910-63C1FE0C6E0D}" type="pres">
      <dgm:prSet presAssocID="{422413BA-D260-480C-9871-4F91A943941C}" presName="spacer" presStyleCnt="0"/>
      <dgm:spPr/>
    </dgm:pt>
    <dgm:pt modelId="{9A6AE5AD-EC98-4ABA-994D-CB8098D5256F}" type="pres">
      <dgm:prSet presAssocID="{FB442562-B81C-4605-BD68-5C3598CCF0B3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55DA87-1B01-488F-BA7B-C948E0AD176D}" type="pres">
      <dgm:prSet presAssocID="{F57DA522-E65C-43CF-9F74-832DB84B259B}" presName="spacer" presStyleCnt="0"/>
      <dgm:spPr/>
    </dgm:pt>
    <dgm:pt modelId="{047C6185-8A33-4FDA-BE39-B0175176EA04}" type="pres">
      <dgm:prSet presAssocID="{438584F9-24A8-4F27-B51D-7F9C28733168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1BA633B-75E0-49C9-9976-C3352B6D0186}" srcId="{54C91C3C-5805-41B2-AC63-8F675987503F}" destId="{D557020C-5D20-4A1D-8A97-3EDB9F6BDAE0}" srcOrd="4" destOrd="0" parTransId="{95E42381-B4D9-41A7-98A2-49A1698D0B8F}" sibTransId="{422413BA-D260-480C-9871-4F91A943941C}"/>
    <dgm:cxn modelId="{A59A46F3-A50D-4647-B0E7-C9C4747634F9}" type="presOf" srcId="{940A6E7C-5945-42E6-8A4A-C425709960FD}" destId="{B6885F0A-EE86-4346-982D-222FDA493E93}" srcOrd="0" destOrd="0" presId="urn:microsoft.com/office/officeart/2005/8/layout/vList2"/>
    <dgm:cxn modelId="{AA99C1BD-BFD0-4D5C-B8E4-D93584B37B78}" type="presOf" srcId="{C5C8E6BB-1F43-48FF-AABA-D0089EDE8E59}" destId="{96DEE890-97ED-4986-8830-37DBF8FD0E0E}" srcOrd="0" destOrd="0" presId="urn:microsoft.com/office/officeart/2005/8/layout/vList2"/>
    <dgm:cxn modelId="{06C12E66-73BD-4F6A-8207-80ADC29E9E68}" type="presOf" srcId="{D2B4F5F5-2139-4268-B2E3-41E20FBE4147}" destId="{A08ACECB-1B59-4987-AD39-A05ACC1FA13B}" srcOrd="0" destOrd="0" presId="urn:microsoft.com/office/officeart/2005/8/layout/vList2"/>
    <dgm:cxn modelId="{EE23F167-ECBB-4142-9191-540E2E3B102F}" srcId="{54C91C3C-5805-41B2-AC63-8F675987503F}" destId="{D2B4F5F5-2139-4268-B2E3-41E20FBE4147}" srcOrd="1" destOrd="0" parTransId="{3FD14E40-18E2-4FCD-8935-4CF126FB7DFC}" sibTransId="{E68C2550-CDB7-4D66-9D1C-0756735BC1BD}"/>
    <dgm:cxn modelId="{2915EE2B-23D4-4CF2-A3C6-9135D1ABCFE7}" type="presOf" srcId="{04A48416-BEE7-40B9-B44F-F2E7F27A28C4}" destId="{26082038-E7D7-4B88-9901-1FEF7B437361}" srcOrd="0" destOrd="0" presId="urn:microsoft.com/office/officeart/2005/8/layout/vList2"/>
    <dgm:cxn modelId="{078C1542-BB93-4155-9800-D9E621DDDD36}" srcId="{54C91C3C-5805-41B2-AC63-8F675987503F}" destId="{04A48416-BEE7-40B9-B44F-F2E7F27A28C4}" srcOrd="3" destOrd="0" parTransId="{97938358-7118-488B-8BE4-FF5D13867E35}" sibTransId="{AC33230A-C128-4440-9EE9-470A80A10091}"/>
    <dgm:cxn modelId="{EFB15D71-4E12-42CC-9730-C65BCFD16834}" srcId="{54C91C3C-5805-41B2-AC63-8F675987503F}" destId="{FB442562-B81C-4605-BD68-5C3598CCF0B3}" srcOrd="5" destOrd="0" parTransId="{D3404E0A-B9B1-4E73-A453-7AA9DC067415}" sibTransId="{F57DA522-E65C-43CF-9F74-832DB84B259B}"/>
    <dgm:cxn modelId="{045708E8-A28B-4385-9202-8F82FCD980FB}" type="presOf" srcId="{438584F9-24A8-4F27-B51D-7F9C28733168}" destId="{047C6185-8A33-4FDA-BE39-B0175176EA04}" srcOrd="0" destOrd="0" presId="urn:microsoft.com/office/officeart/2005/8/layout/vList2"/>
    <dgm:cxn modelId="{91E29004-2810-4C04-875B-D81348856677}" type="presOf" srcId="{54C91C3C-5805-41B2-AC63-8F675987503F}" destId="{5549E7A9-3C15-48E6-943C-1F5B6BE4D8FA}" srcOrd="0" destOrd="0" presId="urn:microsoft.com/office/officeart/2005/8/layout/vList2"/>
    <dgm:cxn modelId="{C6364542-7505-4A6D-95DE-0AC5F8877206}" srcId="{54C91C3C-5805-41B2-AC63-8F675987503F}" destId="{940A6E7C-5945-42E6-8A4A-C425709960FD}" srcOrd="0" destOrd="0" parTransId="{2E21FD20-2CA4-42CD-B688-71FE220A2D3D}" sibTransId="{D923CC22-DA4C-4EE7-864E-577E2CA0B88E}"/>
    <dgm:cxn modelId="{5C61047A-6246-4010-9133-70447E7855A0}" srcId="{54C91C3C-5805-41B2-AC63-8F675987503F}" destId="{C5C8E6BB-1F43-48FF-AABA-D0089EDE8E59}" srcOrd="2" destOrd="0" parTransId="{6B972520-AFC8-4682-9E4A-4929A134D794}" sibTransId="{9A7E2FD8-D8C7-4103-9299-1634FBFAC664}"/>
    <dgm:cxn modelId="{2EB4AAB9-647F-4DB1-A181-677D042A63DD}" srcId="{54C91C3C-5805-41B2-AC63-8F675987503F}" destId="{438584F9-24A8-4F27-B51D-7F9C28733168}" srcOrd="6" destOrd="0" parTransId="{34CC11D6-3843-4D10-B15A-1A4819F84250}" sibTransId="{D8159118-814D-4D5E-B6C8-66B37700EE96}"/>
    <dgm:cxn modelId="{CB7E74AF-42A5-4A7D-9700-2A2D9475C82F}" type="presOf" srcId="{FB442562-B81C-4605-BD68-5C3598CCF0B3}" destId="{9A6AE5AD-EC98-4ABA-994D-CB8098D5256F}" srcOrd="0" destOrd="0" presId="urn:microsoft.com/office/officeart/2005/8/layout/vList2"/>
    <dgm:cxn modelId="{BE87C46E-8C3A-4262-A31B-1ED0F1F2C683}" type="presOf" srcId="{D557020C-5D20-4A1D-8A97-3EDB9F6BDAE0}" destId="{D33590D4-2843-41C9-A077-7351FC5C7577}" srcOrd="0" destOrd="0" presId="urn:microsoft.com/office/officeart/2005/8/layout/vList2"/>
    <dgm:cxn modelId="{22CDD409-D9A2-4D80-BBCB-D9BCA959CA8E}" type="presParOf" srcId="{5549E7A9-3C15-48E6-943C-1F5B6BE4D8FA}" destId="{B6885F0A-EE86-4346-982D-222FDA493E93}" srcOrd="0" destOrd="0" presId="urn:microsoft.com/office/officeart/2005/8/layout/vList2"/>
    <dgm:cxn modelId="{CBA30B28-3356-4EC7-928F-0E894422396D}" type="presParOf" srcId="{5549E7A9-3C15-48E6-943C-1F5B6BE4D8FA}" destId="{AAB18D1A-E681-4BD7-9722-C94504911794}" srcOrd="1" destOrd="0" presId="urn:microsoft.com/office/officeart/2005/8/layout/vList2"/>
    <dgm:cxn modelId="{4E5DE03F-E95A-4BD6-840F-BA7B98E26B5E}" type="presParOf" srcId="{5549E7A9-3C15-48E6-943C-1F5B6BE4D8FA}" destId="{A08ACECB-1B59-4987-AD39-A05ACC1FA13B}" srcOrd="2" destOrd="0" presId="urn:microsoft.com/office/officeart/2005/8/layout/vList2"/>
    <dgm:cxn modelId="{D54E3381-A95D-4488-A3E6-A6A4834AD622}" type="presParOf" srcId="{5549E7A9-3C15-48E6-943C-1F5B6BE4D8FA}" destId="{7D42784A-45A8-4282-8398-B64BB6BB4E25}" srcOrd="3" destOrd="0" presId="urn:microsoft.com/office/officeart/2005/8/layout/vList2"/>
    <dgm:cxn modelId="{C0C25733-E4FD-46A7-989B-A7ED2D8DB85E}" type="presParOf" srcId="{5549E7A9-3C15-48E6-943C-1F5B6BE4D8FA}" destId="{96DEE890-97ED-4986-8830-37DBF8FD0E0E}" srcOrd="4" destOrd="0" presId="urn:microsoft.com/office/officeart/2005/8/layout/vList2"/>
    <dgm:cxn modelId="{46441416-453C-456C-996C-50B4C4FAC430}" type="presParOf" srcId="{5549E7A9-3C15-48E6-943C-1F5B6BE4D8FA}" destId="{FB4A5DFE-3120-4A98-90DC-E276C2F3738F}" srcOrd="5" destOrd="0" presId="urn:microsoft.com/office/officeart/2005/8/layout/vList2"/>
    <dgm:cxn modelId="{8F534951-8486-42F2-9C3E-87E6D2D9939F}" type="presParOf" srcId="{5549E7A9-3C15-48E6-943C-1F5B6BE4D8FA}" destId="{26082038-E7D7-4B88-9901-1FEF7B437361}" srcOrd="6" destOrd="0" presId="urn:microsoft.com/office/officeart/2005/8/layout/vList2"/>
    <dgm:cxn modelId="{A3FC9681-32B7-4AF7-94C5-0D46653858E1}" type="presParOf" srcId="{5549E7A9-3C15-48E6-943C-1F5B6BE4D8FA}" destId="{14E4EFDB-8EAC-4A41-818A-0693002FC599}" srcOrd="7" destOrd="0" presId="urn:microsoft.com/office/officeart/2005/8/layout/vList2"/>
    <dgm:cxn modelId="{B10CE651-8B07-4D99-95E5-053D7B340E10}" type="presParOf" srcId="{5549E7A9-3C15-48E6-943C-1F5B6BE4D8FA}" destId="{D33590D4-2843-41C9-A077-7351FC5C7577}" srcOrd="8" destOrd="0" presId="urn:microsoft.com/office/officeart/2005/8/layout/vList2"/>
    <dgm:cxn modelId="{EF8F6D09-315D-4A18-A9F7-5B4415E66010}" type="presParOf" srcId="{5549E7A9-3C15-48E6-943C-1F5B6BE4D8FA}" destId="{DC66AE21-0B1D-4653-9910-63C1FE0C6E0D}" srcOrd="9" destOrd="0" presId="urn:microsoft.com/office/officeart/2005/8/layout/vList2"/>
    <dgm:cxn modelId="{B227BE50-CDCE-459B-AE9F-8B89E0BAA0EF}" type="presParOf" srcId="{5549E7A9-3C15-48E6-943C-1F5B6BE4D8FA}" destId="{9A6AE5AD-EC98-4ABA-994D-CB8098D5256F}" srcOrd="10" destOrd="0" presId="urn:microsoft.com/office/officeart/2005/8/layout/vList2"/>
    <dgm:cxn modelId="{E4C6AE96-39E2-491E-AB84-29672AA2024C}" type="presParOf" srcId="{5549E7A9-3C15-48E6-943C-1F5B6BE4D8FA}" destId="{9755DA87-1B01-488F-BA7B-C948E0AD176D}" srcOrd="11" destOrd="0" presId="urn:microsoft.com/office/officeart/2005/8/layout/vList2"/>
    <dgm:cxn modelId="{DF7EFDCD-8A99-4FEC-A0D3-2435283D8412}" type="presParOf" srcId="{5549E7A9-3C15-48E6-943C-1F5B6BE4D8FA}" destId="{047C6185-8A33-4FDA-BE39-B0175176EA04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2BBC798-6EFE-4B32-A614-199581BD8F28}" type="doc">
      <dgm:prSet loTypeId="urn:microsoft.com/office/officeart/2005/8/layout/radial4" loCatId="relationship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03551CC-4F97-480D-8B0B-A852843DD669}">
      <dgm:prSet phldrT="[Text]"/>
      <dgm:spPr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r>
            <a:rPr lang="en-US" dirty="0" smtClean="0"/>
            <a:t>Satisfied Client</a:t>
          </a:r>
          <a:endParaRPr lang="en-US" dirty="0"/>
        </a:p>
      </dgm:t>
    </dgm:pt>
    <dgm:pt modelId="{9BD4EFC1-3D5B-444C-87B5-5FCC6D3C80C5}" type="parTrans" cxnId="{95783CA3-0EF5-48CF-962D-0FBA47922557}">
      <dgm:prSet/>
      <dgm:spPr/>
      <dgm:t>
        <a:bodyPr/>
        <a:lstStyle/>
        <a:p>
          <a:endParaRPr lang="en-US"/>
        </a:p>
      </dgm:t>
    </dgm:pt>
    <dgm:pt modelId="{48A1A8D3-A053-4237-A3AB-DD157EBA1EBC}" type="sibTrans" cxnId="{95783CA3-0EF5-48CF-962D-0FBA47922557}">
      <dgm:prSet/>
      <dgm:spPr/>
      <dgm:t>
        <a:bodyPr/>
        <a:lstStyle/>
        <a:p>
          <a:endParaRPr lang="en-US"/>
        </a:p>
      </dgm:t>
    </dgm:pt>
    <dgm:pt modelId="{604E38BD-73D1-48F2-A2FD-BFA26BF7A44B}">
      <dgm:prSet phldrT="[Text]"/>
      <dgm:spPr>
        <a:solidFill>
          <a:schemeClr val="accent2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/>
          <a:r>
            <a:rPr lang="en-US" dirty="0" smtClean="0"/>
            <a:t>Sales</a:t>
          </a:r>
          <a:endParaRPr lang="en-US" dirty="0"/>
        </a:p>
      </dgm:t>
    </dgm:pt>
    <dgm:pt modelId="{1634E957-D5E1-4AFD-A4BE-5F15BC306047}" type="parTrans" cxnId="{F4BEE02E-49CC-4028-9AE0-1EBABCCC1A47}">
      <dgm:prSet/>
      <dgm:spPr/>
      <dgm:t>
        <a:bodyPr/>
        <a:lstStyle/>
        <a:p>
          <a:endParaRPr lang="en-US"/>
        </a:p>
      </dgm:t>
    </dgm:pt>
    <dgm:pt modelId="{EFE0C744-F6F8-41A8-BDC1-667AB8E0643A}" type="sibTrans" cxnId="{F4BEE02E-49CC-4028-9AE0-1EBABCCC1A47}">
      <dgm:prSet/>
      <dgm:spPr/>
      <dgm:t>
        <a:bodyPr/>
        <a:lstStyle/>
        <a:p>
          <a:endParaRPr lang="en-US"/>
        </a:p>
      </dgm:t>
    </dgm:pt>
    <dgm:pt modelId="{1073083D-6DBD-486F-A6E5-E733FA781B83}">
      <dgm:prSet phldrT="[Text]"/>
      <dgm:spPr>
        <a:solidFill>
          <a:schemeClr val="accent2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dirty="0" smtClean="0"/>
            <a:t>Design/Creative</a:t>
          </a:r>
          <a:endParaRPr lang="en-US" dirty="0"/>
        </a:p>
      </dgm:t>
    </dgm:pt>
    <dgm:pt modelId="{7CC3536E-04C4-4BB5-B77B-444C89AAC33D}" type="parTrans" cxnId="{340165EC-2659-4EA8-A488-4F34839E77E6}">
      <dgm:prSet/>
      <dgm:spPr/>
      <dgm:t>
        <a:bodyPr/>
        <a:lstStyle/>
        <a:p>
          <a:endParaRPr lang="en-US"/>
        </a:p>
      </dgm:t>
    </dgm:pt>
    <dgm:pt modelId="{11103F4D-61E4-41E5-BB1B-EBC4ADA206DB}" type="sibTrans" cxnId="{340165EC-2659-4EA8-A488-4F34839E77E6}">
      <dgm:prSet/>
      <dgm:spPr/>
      <dgm:t>
        <a:bodyPr/>
        <a:lstStyle/>
        <a:p>
          <a:endParaRPr lang="en-US"/>
        </a:p>
      </dgm:t>
    </dgm:pt>
    <dgm:pt modelId="{CC5F9E42-F622-451C-960B-A2CA53596DCB}">
      <dgm:prSet phldrT="[Text]"/>
      <dgm:spPr>
        <a:solidFill>
          <a:schemeClr val="accent2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/>
          <a:r>
            <a:rPr lang="en-US" dirty="0" smtClean="0"/>
            <a:t>Advertising</a:t>
          </a:r>
          <a:endParaRPr lang="en-US" dirty="0"/>
        </a:p>
      </dgm:t>
    </dgm:pt>
    <dgm:pt modelId="{F6644534-8EB8-4799-9EBA-280962ADD480}" type="parTrans" cxnId="{D4649550-B4F6-4782-BBB8-FF8513049CAC}">
      <dgm:prSet/>
      <dgm:spPr/>
      <dgm:t>
        <a:bodyPr/>
        <a:lstStyle/>
        <a:p>
          <a:endParaRPr lang="en-US"/>
        </a:p>
      </dgm:t>
    </dgm:pt>
    <dgm:pt modelId="{42E3EB95-37F2-4805-A268-44876B6034F4}" type="sibTrans" cxnId="{D4649550-B4F6-4782-BBB8-FF8513049CAC}">
      <dgm:prSet/>
      <dgm:spPr/>
      <dgm:t>
        <a:bodyPr/>
        <a:lstStyle/>
        <a:p>
          <a:endParaRPr lang="en-US"/>
        </a:p>
      </dgm:t>
    </dgm:pt>
    <dgm:pt modelId="{FA9CB024-03DF-461C-BDC5-E9C09E651D74}">
      <dgm:prSet/>
      <dgm:spPr>
        <a:solidFill>
          <a:schemeClr val="accent2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/>
          <a:r>
            <a:rPr lang="en-US" dirty="0" smtClean="0"/>
            <a:t>Media Relations</a:t>
          </a:r>
          <a:endParaRPr lang="en-US" dirty="0"/>
        </a:p>
      </dgm:t>
    </dgm:pt>
    <dgm:pt modelId="{302DA629-36B0-472B-B7F3-7E4940BB36F7}" type="parTrans" cxnId="{A3E449A8-4F35-43C4-81E6-2A68D3DF3ABF}">
      <dgm:prSet/>
      <dgm:spPr/>
      <dgm:t>
        <a:bodyPr/>
        <a:lstStyle/>
        <a:p>
          <a:endParaRPr lang="en-US"/>
        </a:p>
      </dgm:t>
    </dgm:pt>
    <dgm:pt modelId="{327BE712-FED7-4BA2-8C3B-720ED4FAFE79}" type="sibTrans" cxnId="{A3E449A8-4F35-43C4-81E6-2A68D3DF3ABF}">
      <dgm:prSet/>
      <dgm:spPr/>
      <dgm:t>
        <a:bodyPr/>
        <a:lstStyle/>
        <a:p>
          <a:endParaRPr lang="en-US"/>
        </a:p>
      </dgm:t>
    </dgm:pt>
    <dgm:pt modelId="{9813F267-3CA0-439D-B7B2-3AEF1BBBCD6A}">
      <dgm:prSet/>
      <dgm:spPr>
        <a:solidFill>
          <a:schemeClr val="accent2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l"/>
          <a:r>
            <a:rPr lang="en-US" dirty="0" smtClean="0"/>
            <a:t>Main Content</a:t>
          </a:r>
          <a:endParaRPr lang="en-US" dirty="0"/>
        </a:p>
      </dgm:t>
    </dgm:pt>
    <dgm:pt modelId="{F8F0A079-F700-4C74-AFE5-AA796C4CE7ED}" type="parTrans" cxnId="{6F8ACC0D-5962-4B3E-AEAB-63D4F7178D5D}">
      <dgm:prSet/>
      <dgm:spPr/>
      <dgm:t>
        <a:bodyPr/>
        <a:lstStyle/>
        <a:p>
          <a:endParaRPr lang="en-US"/>
        </a:p>
      </dgm:t>
    </dgm:pt>
    <dgm:pt modelId="{5E9CF62F-638E-4714-B50A-C4CCBEB94D33}" type="sibTrans" cxnId="{6F8ACC0D-5962-4B3E-AEAB-63D4F7178D5D}">
      <dgm:prSet/>
      <dgm:spPr/>
      <dgm:t>
        <a:bodyPr/>
        <a:lstStyle/>
        <a:p>
          <a:endParaRPr lang="en-US"/>
        </a:p>
      </dgm:t>
    </dgm:pt>
    <dgm:pt modelId="{2E1DE917-4D01-440B-ABF7-6039CB13BB82}">
      <dgm:prSet/>
      <dgm:spPr>
        <a:solidFill>
          <a:schemeClr val="accent2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l"/>
          <a:r>
            <a:rPr lang="en-US" dirty="0" smtClean="0"/>
            <a:t>Sells ad space</a:t>
          </a:r>
          <a:endParaRPr lang="en-US" dirty="0"/>
        </a:p>
      </dgm:t>
    </dgm:pt>
    <dgm:pt modelId="{13351C3E-D4E3-4496-A31E-D2380581C188}" type="parTrans" cxnId="{17AB5141-432A-476E-87DE-F8B0F68AC6FD}">
      <dgm:prSet/>
      <dgm:spPr/>
      <dgm:t>
        <a:bodyPr/>
        <a:lstStyle/>
        <a:p>
          <a:endParaRPr lang="en-US"/>
        </a:p>
      </dgm:t>
    </dgm:pt>
    <dgm:pt modelId="{21280FA3-4E5B-4E2A-8B18-22A23AE7B2AF}" type="sibTrans" cxnId="{17AB5141-432A-476E-87DE-F8B0F68AC6FD}">
      <dgm:prSet/>
      <dgm:spPr/>
      <dgm:t>
        <a:bodyPr/>
        <a:lstStyle/>
        <a:p>
          <a:endParaRPr lang="en-US"/>
        </a:p>
      </dgm:t>
    </dgm:pt>
    <dgm:pt modelId="{90DA8E98-26A6-408B-8290-B82D9F5C7969}">
      <dgm:prSet/>
      <dgm:spPr>
        <a:solidFill>
          <a:schemeClr val="accent2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l"/>
          <a:r>
            <a:rPr lang="en-US" dirty="0" smtClean="0"/>
            <a:t>Contacts media outlets</a:t>
          </a:r>
          <a:endParaRPr lang="en-US" dirty="0"/>
        </a:p>
      </dgm:t>
    </dgm:pt>
    <dgm:pt modelId="{7F250A06-07A4-4A64-9BCF-EC8D07D53F41}" type="parTrans" cxnId="{372F78B9-E13F-4869-BAB0-8463D33D3913}">
      <dgm:prSet/>
      <dgm:spPr/>
      <dgm:t>
        <a:bodyPr/>
        <a:lstStyle/>
        <a:p>
          <a:endParaRPr lang="en-US"/>
        </a:p>
      </dgm:t>
    </dgm:pt>
    <dgm:pt modelId="{EBC96EA1-C092-49AB-A237-01CF12E93491}" type="sibTrans" cxnId="{372F78B9-E13F-4869-BAB0-8463D33D3913}">
      <dgm:prSet/>
      <dgm:spPr/>
      <dgm:t>
        <a:bodyPr/>
        <a:lstStyle/>
        <a:p>
          <a:endParaRPr lang="en-US"/>
        </a:p>
      </dgm:t>
    </dgm:pt>
    <dgm:pt modelId="{E4CB175C-1515-44E9-A417-8446CB0704FD}">
      <dgm:prSet/>
      <dgm:spPr>
        <a:solidFill>
          <a:schemeClr val="accent2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dirty="0" smtClean="0"/>
            <a:t>Focus on layout and artistic elements</a:t>
          </a:r>
          <a:endParaRPr lang="en-US" dirty="0"/>
        </a:p>
      </dgm:t>
    </dgm:pt>
    <dgm:pt modelId="{2E7F0F9F-7B17-4D30-86A4-41F6B36EF2C1}" type="parTrans" cxnId="{183A3177-8134-45AC-B822-2E1DC8804A20}">
      <dgm:prSet/>
      <dgm:spPr/>
      <dgm:t>
        <a:bodyPr/>
        <a:lstStyle/>
        <a:p>
          <a:endParaRPr lang="en-US"/>
        </a:p>
      </dgm:t>
    </dgm:pt>
    <dgm:pt modelId="{1C1BBA42-9A31-4820-8E8E-9A78EC40F26E}" type="sibTrans" cxnId="{183A3177-8134-45AC-B822-2E1DC8804A20}">
      <dgm:prSet/>
      <dgm:spPr/>
      <dgm:t>
        <a:bodyPr/>
        <a:lstStyle/>
        <a:p>
          <a:endParaRPr lang="en-US"/>
        </a:p>
      </dgm:t>
    </dgm:pt>
    <dgm:pt modelId="{6D295ABA-33B7-4225-82B3-39DA85F9EC0A}">
      <dgm:prSet/>
      <dgm:spPr>
        <a:solidFill>
          <a:schemeClr val="accent2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l"/>
          <a:r>
            <a:rPr lang="en-US" dirty="0" smtClean="0"/>
            <a:t>Know the target audience</a:t>
          </a:r>
          <a:endParaRPr lang="en-US" dirty="0"/>
        </a:p>
      </dgm:t>
    </dgm:pt>
    <dgm:pt modelId="{AB010773-F1AA-4884-83BA-6F72C22AF5CF}" type="parTrans" cxnId="{3854A1D6-90ED-4864-9B1A-B567F9F242F8}">
      <dgm:prSet/>
      <dgm:spPr/>
      <dgm:t>
        <a:bodyPr/>
        <a:lstStyle/>
        <a:p>
          <a:endParaRPr lang="en-US"/>
        </a:p>
      </dgm:t>
    </dgm:pt>
    <dgm:pt modelId="{2AD3C6F8-7C58-4E38-88AC-05A9A15FB976}" type="sibTrans" cxnId="{3854A1D6-90ED-4864-9B1A-B567F9F242F8}">
      <dgm:prSet/>
      <dgm:spPr/>
      <dgm:t>
        <a:bodyPr/>
        <a:lstStyle/>
        <a:p>
          <a:endParaRPr lang="en-US"/>
        </a:p>
      </dgm:t>
    </dgm:pt>
    <dgm:pt modelId="{281FF9C9-1DBA-469C-9C40-B398E8C1F4D1}">
      <dgm:prSet/>
      <dgm:spPr>
        <a:solidFill>
          <a:schemeClr val="accent2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l"/>
          <a:r>
            <a:rPr lang="en-US" dirty="0" smtClean="0"/>
            <a:t>Encompass a competitive edge</a:t>
          </a:r>
          <a:endParaRPr lang="en-US" dirty="0"/>
        </a:p>
      </dgm:t>
    </dgm:pt>
    <dgm:pt modelId="{61BC2B53-11EF-45EA-8124-80DDD711A0F9}" type="parTrans" cxnId="{EC991F95-2BE0-4469-ADB3-3176FC8D2284}">
      <dgm:prSet/>
      <dgm:spPr/>
      <dgm:t>
        <a:bodyPr/>
        <a:lstStyle/>
        <a:p>
          <a:endParaRPr lang="en-US"/>
        </a:p>
      </dgm:t>
    </dgm:pt>
    <dgm:pt modelId="{C28B6CEA-0856-4DFE-9B8E-DAD0EA4324E6}" type="sibTrans" cxnId="{EC991F95-2BE0-4469-ADB3-3176FC8D2284}">
      <dgm:prSet/>
      <dgm:spPr/>
      <dgm:t>
        <a:bodyPr/>
        <a:lstStyle/>
        <a:p>
          <a:endParaRPr lang="en-US"/>
        </a:p>
      </dgm:t>
    </dgm:pt>
    <dgm:pt modelId="{8D4CE5A2-72D7-4C77-8688-AF53131D5913}" type="pres">
      <dgm:prSet presAssocID="{52BBC798-6EFE-4B32-A614-199581BD8F28}" presName="cycle" presStyleCnt="0">
        <dgm:presLayoutVars>
          <dgm:chMax val="1"/>
          <dgm:dir val="rev"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148B3FC-9F02-41E6-8C62-106AA055D011}" type="pres">
      <dgm:prSet presAssocID="{203551CC-4F97-480D-8B0B-A852843DD669}" presName="centerShape" presStyleLbl="node0" presStyleIdx="0" presStyleCnt="1"/>
      <dgm:spPr/>
      <dgm:t>
        <a:bodyPr/>
        <a:lstStyle/>
        <a:p>
          <a:endParaRPr lang="en-US"/>
        </a:p>
      </dgm:t>
    </dgm:pt>
    <dgm:pt modelId="{43ECF5E7-5A4C-46D8-9AC6-27C79D9D1377}" type="pres">
      <dgm:prSet presAssocID="{302DA629-36B0-472B-B7F3-7E4940BB36F7}" presName="parTrans" presStyleLbl="bgSibTrans2D1" presStyleIdx="0" presStyleCnt="4"/>
      <dgm:spPr/>
      <dgm:t>
        <a:bodyPr/>
        <a:lstStyle/>
        <a:p>
          <a:endParaRPr lang="en-US"/>
        </a:p>
      </dgm:t>
    </dgm:pt>
    <dgm:pt modelId="{6CA4CB53-4211-4624-8963-B57B50D640DE}" type="pres">
      <dgm:prSet presAssocID="{FA9CB024-03DF-461C-BDC5-E9C09E651D7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EAB628-81E1-48D7-B19B-619EDE0204F6}" type="pres">
      <dgm:prSet presAssocID="{1634E957-D5E1-4AFD-A4BE-5F15BC306047}" presName="parTrans" presStyleLbl="bgSibTrans2D1" presStyleIdx="1" presStyleCnt="4"/>
      <dgm:spPr/>
      <dgm:t>
        <a:bodyPr/>
        <a:lstStyle/>
        <a:p>
          <a:endParaRPr lang="en-US"/>
        </a:p>
      </dgm:t>
    </dgm:pt>
    <dgm:pt modelId="{16D40C4A-3B9C-427E-B694-09E017BD0B50}" type="pres">
      <dgm:prSet presAssocID="{604E38BD-73D1-48F2-A2FD-BFA26BF7A44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C9A54F-C5FB-4ED9-9F11-1D3395C946ED}" type="pres">
      <dgm:prSet presAssocID="{7CC3536E-04C4-4BB5-B77B-444C89AAC33D}" presName="parTrans" presStyleLbl="bgSibTrans2D1" presStyleIdx="2" presStyleCnt="4"/>
      <dgm:spPr/>
      <dgm:t>
        <a:bodyPr/>
        <a:lstStyle/>
        <a:p>
          <a:endParaRPr lang="en-US"/>
        </a:p>
      </dgm:t>
    </dgm:pt>
    <dgm:pt modelId="{584E8256-DC22-4191-9246-58BF1311B284}" type="pres">
      <dgm:prSet presAssocID="{1073083D-6DBD-486F-A6E5-E733FA781B8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B6481A-11AC-474A-8B43-ACD14F9FD966}" type="pres">
      <dgm:prSet presAssocID="{F6644534-8EB8-4799-9EBA-280962ADD480}" presName="parTrans" presStyleLbl="bgSibTrans2D1" presStyleIdx="3" presStyleCnt="4"/>
      <dgm:spPr/>
      <dgm:t>
        <a:bodyPr/>
        <a:lstStyle/>
        <a:p>
          <a:endParaRPr lang="en-US"/>
        </a:p>
      </dgm:t>
    </dgm:pt>
    <dgm:pt modelId="{075A61D0-D51B-47D1-8BA5-6EC581A846D1}" type="pres">
      <dgm:prSet presAssocID="{CC5F9E42-F622-451C-960B-A2CA53596DC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F8ACC0D-5962-4B3E-AEAB-63D4F7178D5D}" srcId="{604E38BD-73D1-48F2-A2FD-BFA26BF7A44B}" destId="{9813F267-3CA0-439D-B7B2-3AEF1BBBCD6A}" srcOrd="0" destOrd="0" parTransId="{F8F0A079-F700-4C74-AFE5-AA796C4CE7ED}" sibTransId="{5E9CF62F-638E-4714-B50A-C4CCBEB94D33}"/>
    <dgm:cxn modelId="{BE95FE91-1DEB-49E5-9EEA-2C7F79494083}" type="presOf" srcId="{1634E957-D5E1-4AFD-A4BE-5F15BC306047}" destId="{09EAB628-81E1-48D7-B19B-619EDE0204F6}" srcOrd="0" destOrd="0" presId="urn:microsoft.com/office/officeart/2005/8/layout/radial4"/>
    <dgm:cxn modelId="{630A7BB9-4BC0-47C7-A565-969882C0EC02}" type="presOf" srcId="{F6644534-8EB8-4799-9EBA-280962ADD480}" destId="{88B6481A-11AC-474A-8B43-ACD14F9FD966}" srcOrd="0" destOrd="0" presId="urn:microsoft.com/office/officeart/2005/8/layout/radial4"/>
    <dgm:cxn modelId="{2F2479B5-08E0-4CE0-AD78-10269B620124}" type="presOf" srcId="{302DA629-36B0-472B-B7F3-7E4940BB36F7}" destId="{43ECF5E7-5A4C-46D8-9AC6-27C79D9D1377}" srcOrd="0" destOrd="0" presId="urn:microsoft.com/office/officeart/2005/8/layout/radial4"/>
    <dgm:cxn modelId="{340165EC-2659-4EA8-A488-4F34839E77E6}" srcId="{203551CC-4F97-480D-8B0B-A852843DD669}" destId="{1073083D-6DBD-486F-A6E5-E733FA781B83}" srcOrd="2" destOrd="0" parTransId="{7CC3536E-04C4-4BB5-B77B-444C89AAC33D}" sibTransId="{11103F4D-61E4-41E5-BB1B-EBC4ADA206DB}"/>
    <dgm:cxn modelId="{0D70B94E-E628-42D0-8A1C-482A5A4BDECF}" type="presOf" srcId="{9813F267-3CA0-439D-B7B2-3AEF1BBBCD6A}" destId="{16D40C4A-3B9C-427E-B694-09E017BD0B50}" srcOrd="0" destOrd="1" presId="urn:microsoft.com/office/officeart/2005/8/layout/radial4"/>
    <dgm:cxn modelId="{68D95E24-C7B0-4509-8DFD-796AB2FF01CD}" type="presOf" srcId="{203551CC-4F97-480D-8B0B-A852843DD669}" destId="{B148B3FC-9F02-41E6-8C62-106AA055D011}" srcOrd="0" destOrd="0" presId="urn:microsoft.com/office/officeart/2005/8/layout/radial4"/>
    <dgm:cxn modelId="{F2D1E4C2-CE60-4208-B2D9-0CEFF759DB79}" type="presOf" srcId="{7CC3536E-04C4-4BB5-B77B-444C89AAC33D}" destId="{60C9A54F-C5FB-4ED9-9F11-1D3395C946ED}" srcOrd="0" destOrd="0" presId="urn:microsoft.com/office/officeart/2005/8/layout/radial4"/>
    <dgm:cxn modelId="{EC991F95-2BE0-4469-ADB3-3176FC8D2284}" srcId="{CC5F9E42-F622-451C-960B-A2CA53596DCB}" destId="{281FF9C9-1DBA-469C-9C40-B398E8C1F4D1}" srcOrd="1" destOrd="0" parTransId="{61BC2B53-11EF-45EA-8124-80DDD711A0F9}" sibTransId="{C28B6CEA-0856-4DFE-9B8E-DAD0EA4324E6}"/>
    <dgm:cxn modelId="{17AB5141-432A-476E-87DE-F8B0F68AC6FD}" srcId="{604E38BD-73D1-48F2-A2FD-BFA26BF7A44B}" destId="{2E1DE917-4D01-440B-ABF7-6039CB13BB82}" srcOrd="1" destOrd="0" parTransId="{13351C3E-D4E3-4496-A31E-D2380581C188}" sibTransId="{21280FA3-4E5B-4E2A-8B18-22A23AE7B2AF}"/>
    <dgm:cxn modelId="{9DE5F97C-2D7E-4CE4-8A7D-E2615DF93CA7}" type="presOf" srcId="{1073083D-6DBD-486F-A6E5-E733FA781B83}" destId="{584E8256-DC22-4191-9246-58BF1311B284}" srcOrd="0" destOrd="0" presId="urn:microsoft.com/office/officeart/2005/8/layout/radial4"/>
    <dgm:cxn modelId="{A3E449A8-4F35-43C4-81E6-2A68D3DF3ABF}" srcId="{203551CC-4F97-480D-8B0B-A852843DD669}" destId="{FA9CB024-03DF-461C-BDC5-E9C09E651D74}" srcOrd="0" destOrd="0" parTransId="{302DA629-36B0-472B-B7F3-7E4940BB36F7}" sibTransId="{327BE712-FED7-4BA2-8C3B-720ED4FAFE79}"/>
    <dgm:cxn modelId="{183A3177-8134-45AC-B822-2E1DC8804A20}" srcId="{1073083D-6DBD-486F-A6E5-E733FA781B83}" destId="{E4CB175C-1515-44E9-A417-8446CB0704FD}" srcOrd="0" destOrd="0" parTransId="{2E7F0F9F-7B17-4D30-86A4-41F6B36EF2C1}" sibTransId="{1C1BBA42-9A31-4820-8E8E-9A78EC40F26E}"/>
    <dgm:cxn modelId="{BAD691FC-D35B-47AA-90DF-A7CE768AC2EB}" type="presOf" srcId="{6D295ABA-33B7-4225-82B3-39DA85F9EC0A}" destId="{075A61D0-D51B-47D1-8BA5-6EC581A846D1}" srcOrd="0" destOrd="1" presId="urn:microsoft.com/office/officeart/2005/8/layout/radial4"/>
    <dgm:cxn modelId="{95783CA3-0EF5-48CF-962D-0FBA47922557}" srcId="{52BBC798-6EFE-4B32-A614-199581BD8F28}" destId="{203551CC-4F97-480D-8B0B-A852843DD669}" srcOrd="0" destOrd="0" parTransId="{9BD4EFC1-3D5B-444C-87B5-5FCC6D3C80C5}" sibTransId="{48A1A8D3-A053-4237-A3AB-DD157EBA1EBC}"/>
    <dgm:cxn modelId="{BDF61B81-2D60-44E0-B58B-F6B73648490B}" type="presOf" srcId="{2E1DE917-4D01-440B-ABF7-6039CB13BB82}" destId="{16D40C4A-3B9C-427E-B694-09E017BD0B50}" srcOrd="0" destOrd="2" presId="urn:microsoft.com/office/officeart/2005/8/layout/radial4"/>
    <dgm:cxn modelId="{EBF9FDCF-0753-4202-8EE0-75D271DE47C1}" type="presOf" srcId="{90DA8E98-26A6-408B-8290-B82D9F5C7969}" destId="{6CA4CB53-4211-4624-8963-B57B50D640DE}" srcOrd="0" destOrd="1" presId="urn:microsoft.com/office/officeart/2005/8/layout/radial4"/>
    <dgm:cxn modelId="{FFDF8D29-C99E-4E6A-BF07-5D84685CF14C}" type="presOf" srcId="{604E38BD-73D1-48F2-A2FD-BFA26BF7A44B}" destId="{16D40C4A-3B9C-427E-B694-09E017BD0B50}" srcOrd="0" destOrd="0" presId="urn:microsoft.com/office/officeart/2005/8/layout/radial4"/>
    <dgm:cxn modelId="{D4649550-B4F6-4782-BBB8-FF8513049CAC}" srcId="{203551CC-4F97-480D-8B0B-A852843DD669}" destId="{CC5F9E42-F622-451C-960B-A2CA53596DCB}" srcOrd="3" destOrd="0" parTransId="{F6644534-8EB8-4799-9EBA-280962ADD480}" sibTransId="{42E3EB95-37F2-4805-A268-44876B6034F4}"/>
    <dgm:cxn modelId="{372F78B9-E13F-4869-BAB0-8463D33D3913}" srcId="{FA9CB024-03DF-461C-BDC5-E9C09E651D74}" destId="{90DA8E98-26A6-408B-8290-B82D9F5C7969}" srcOrd="0" destOrd="0" parTransId="{7F250A06-07A4-4A64-9BCF-EC8D07D53F41}" sibTransId="{EBC96EA1-C092-49AB-A237-01CF12E93491}"/>
    <dgm:cxn modelId="{1BD64A3D-3807-46DE-9D78-B0DA15BD4B2B}" type="presOf" srcId="{CC5F9E42-F622-451C-960B-A2CA53596DCB}" destId="{075A61D0-D51B-47D1-8BA5-6EC581A846D1}" srcOrd="0" destOrd="0" presId="urn:microsoft.com/office/officeart/2005/8/layout/radial4"/>
    <dgm:cxn modelId="{F1CBDC83-EFF2-41C8-8B19-35360CDCDB99}" type="presOf" srcId="{281FF9C9-1DBA-469C-9C40-B398E8C1F4D1}" destId="{075A61D0-D51B-47D1-8BA5-6EC581A846D1}" srcOrd="0" destOrd="2" presId="urn:microsoft.com/office/officeart/2005/8/layout/radial4"/>
    <dgm:cxn modelId="{F03BD72C-5A4D-4647-8142-5DA2D9F9B9BB}" type="presOf" srcId="{52BBC798-6EFE-4B32-A614-199581BD8F28}" destId="{8D4CE5A2-72D7-4C77-8688-AF53131D5913}" srcOrd="0" destOrd="0" presId="urn:microsoft.com/office/officeart/2005/8/layout/radial4"/>
    <dgm:cxn modelId="{3854A1D6-90ED-4864-9B1A-B567F9F242F8}" srcId="{CC5F9E42-F622-451C-960B-A2CA53596DCB}" destId="{6D295ABA-33B7-4225-82B3-39DA85F9EC0A}" srcOrd="0" destOrd="0" parTransId="{AB010773-F1AA-4884-83BA-6F72C22AF5CF}" sibTransId="{2AD3C6F8-7C58-4E38-88AC-05A9A15FB976}"/>
    <dgm:cxn modelId="{F4E3AE37-1DEA-4AAE-B2F5-06EA76C9077C}" type="presOf" srcId="{E4CB175C-1515-44E9-A417-8446CB0704FD}" destId="{584E8256-DC22-4191-9246-58BF1311B284}" srcOrd="0" destOrd="1" presId="urn:microsoft.com/office/officeart/2005/8/layout/radial4"/>
    <dgm:cxn modelId="{F4BEE02E-49CC-4028-9AE0-1EBABCCC1A47}" srcId="{203551CC-4F97-480D-8B0B-A852843DD669}" destId="{604E38BD-73D1-48F2-A2FD-BFA26BF7A44B}" srcOrd="1" destOrd="0" parTransId="{1634E957-D5E1-4AFD-A4BE-5F15BC306047}" sibTransId="{EFE0C744-F6F8-41A8-BDC1-667AB8E0643A}"/>
    <dgm:cxn modelId="{55083DFC-C58D-4A80-8A87-CCD84521D1FF}" type="presOf" srcId="{FA9CB024-03DF-461C-BDC5-E9C09E651D74}" destId="{6CA4CB53-4211-4624-8963-B57B50D640DE}" srcOrd="0" destOrd="0" presId="urn:microsoft.com/office/officeart/2005/8/layout/radial4"/>
    <dgm:cxn modelId="{60782125-F785-4026-8A11-79644B383596}" type="presParOf" srcId="{8D4CE5A2-72D7-4C77-8688-AF53131D5913}" destId="{B148B3FC-9F02-41E6-8C62-106AA055D011}" srcOrd="0" destOrd="0" presId="urn:microsoft.com/office/officeart/2005/8/layout/radial4"/>
    <dgm:cxn modelId="{BD11C4C6-80BF-4B05-A7B0-525BA3DF41F8}" type="presParOf" srcId="{8D4CE5A2-72D7-4C77-8688-AF53131D5913}" destId="{43ECF5E7-5A4C-46D8-9AC6-27C79D9D1377}" srcOrd="1" destOrd="0" presId="urn:microsoft.com/office/officeart/2005/8/layout/radial4"/>
    <dgm:cxn modelId="{99CA56B5-EB08-48C9-80CB-1194DB31F118}" type="presParOf" srcId="{8D4CE5A2-72D7-4C77-8688-AF53131D5913}" destId="{6CA4CB53-4211-4624-8963-B57B50D640DE}" srcOrd="2" destOrd="0" presId="urn:microsoft.com/office/officeart/2005/8/layout/radial4"/>
    <dgm:cxn modelId="{BB637D7F-0D65-45AE-B546-DF27D6543AEC}" type="presParOf" srcId="{8D4CE5A2-72D7-4C77-8688-AF53131D5913}" destId="{09EAB628-81E1-48D7-B19B-619EDE0204F6}" srcOrd="3" destOrd="0" presId="urn:microsoft.com/office/officeart/2005/8/layout/radial4"/>
    <dgm:cxn modelId="{035EDA4B-CF30-484B-B280-1A3D50340409}" type="presParOf" srcId="{8D4CE5A2-72D7-4C77-8688-AF53131D5913}" destId="{16D40C4A-3B9C-427E-B694-09E017BD0B50}" srcOrd="4" destOrd="0" presId="urn:microsoft.com/office/officeart/2005/8/layout/radial4"/>
    <dgm:cxn modelId="{E36B6900-7D6F-4052-9542-CFDFD79F862E}" type="presParOf" srcId="{8D4CE5A2-72D7-4C77-8688-AF53131D5913}" destId="{60C9A54F-C5FB-4ED9-9F11-1D3395C946ED}" srcOrd="5" destOrd="0" presId="urn:microsoft.com/office/officeart/2005/8/layout/radial4"/>
    <dgm:cxn modelId="{EEB65336-27FC-41FC-92BF-427AE3E7A951}" type="presParOf" srcId="{8D4CE5A2-72D7-4C77-8688-AF53131D5913}" destId="{584E8256-DC22-4191-9246-58BF1311B284}" srcOrd="6" destOrd="0" presId="urn:microsoft.com/office/officeart/2005/8/layout/radial4"/>
    <dgm:cxn modelId="{B42E27AF-D263-4969-AFF6-83862C05BFAC}" type="presParOf" srcId="{8D4CE5A2-72D7-4C77-8688-AF53131D5913}" destId="{88B6481A-11AC-474A-8B43-ACD14F9FD966}" srcOrd="7" destOrd="0" presId="urn:microsoft.com/office/officeart/2005/8/layout/radial4"/>
    <dgm:cxn modelId="{97F1C071-E048-49D8-9B60-C14BC45B77A5}" type="presParOf" srcId="{8D4CE5A2-72D7-4C77-8688-AF53131D5913}" destId="{075A61D0-D51B-47D1-8BA5-6EC581A846D1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109E0F2-8388-4828-BBDF-A54DA2B2916A}" type="doc">
      <dgm:prSet loTypeId="urn:microsoft.com/office/officeart/2005/8/layout/hList1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5B0CCD1-9B4E-428F-8FFD-D0325012F9E0}">
      <dgm:prSet custT="1"/>
      <dgm:spPr/>
      <dgm:t>
        <a:bodyPr/>
        <a:lstStyle/>
        <a:p>
          <a:pPr rtl="0"/>
          <a:r>
            <a:rPr lang="en-US" sz="3200" dirty="0" smtClean="0"/>
            <a:t>Paid Leave</a:t>
          </a:r>
          <a:endParaRPr lang="en-US" sz="3200" dirty="0"/>
        </a:p>
      </dgm:t>
    </dgm:pt>
    <dgm:pt modelId="{058B4771-FD50-48E8-9384-874A402603E6}" type="parTrans" cxnId="{29CB28F7-8211-4DF9-9B2A-7DE7DA627529}">
      <dgm:prSet/>
      <dgm:spPr/>
      <dgm:t>
        <a:bodyPr/>
        <a:lstStyle/>
        <a:p>
          <a:endParaRPr lang="en-US"/>
        </a:p>
      </dgm:t>
    </dgm:pt>
    <dgm:pt modelId="{80CA81DA-53A0-4658-999E-A08FED3D6310}" type="sibTrans" cxnId="{29CB28F7-8211-4DF9-9B2A-7DE7DA627529}">
      <dgm:prSet/>
      <dgm:spPr/>
      <dgm:t>
        <a:bodyPr/>
        <a:lstStyle/>
        <a:p>
          <a:endParaRPr lang="en-US"/>
        </a:p>
      </dgm:t>
    </dgm:pt>
    <dgm:pt modelId="{51B917DF-9503-49A1-8DCA-DA1A5A748E55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en-US" dirty="0" smtClean="0"/>
            <a:t>Jury Duty</a:t>
          </a:r>
          <a:endParaRPr lang="en-US" dirty="0"/>
        </a:p>
      </dgm:t>
    </dgm:pt>
    <dgm:pt modelId="{23E6F270-148E-4793-96F7-8BF5ACDC0755}" type="parTrans" cxnId="{EACED331-0056-493E-8CA3-DB6679E4EE4D}">
      <dgm:prSet/>
      <dgm:spPr/>
      <dgm:t>
        <a:bodyPr/>
        <a:lstStyle/>
        <a:p>
          <a:endParaRPr lang="en-US"/>
        </a:p>
      </dgm:t>
    </dgm:pt>
    <dgm:pt modelId="{3CC9575C-4A0A-4066-8466-E8EAF37A4983}" type="sibTrans" cxnId="{EACED331-0056-493E-8CA3-DB6679E4EE4D}">
      <dgm:prSet/>
      <dgm:spPr/>
      <dgm:t>
        <a:bodyPr/>
        <a:lstStyle/>
        <a:p>
          <a:endParaRPr lang="en-US"/>
        </a:p>
      </dgm:t>
    </dgm:pt>
    <dgm:pt modelId="{850F7722-C992-471A-AE6E-C0AB50FC0A48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en-US" dirty="0" smtClean="0"/>
            <a:t>Disability</a:t>
          </a:r>
          <a:endParaRPr lang="en-US" dirty="0"/>
        </a:p>
      </dgm:t>
    </dgm:pt>
    <dgm:pt modelId="{EA7DC6D8-FE89-4A6D-99DA-103C88FEA172}" type="parTrans" cxnId="{90E76291-C3D5-41EC-8A09-ABF433ACA26D}">
      <dgm:prSet/>
      <dgm:spPr/>
      <dgm:t>
        <a:bodyPr/>
        <a:lstStyle/>
        <a:p>
          <a:endParaRPr lang="en-US"/>
        </a:p>
      </dgm:t>
    </dgm:pt>
    <dgm:pt modelId="{0890FD2F-5D29-477E-AFF0-940D6EFA5619}" type="sibTrans" cxnId="{90E76291-C3D5-41EC-8A09-ABF433ACA26D}">
      <dgm:prSet/>
      <dgm:spPr/>
      <dgm:t>
        <a:bodyPr/>
        <a:lstStyle/>
        <a:p>
          <a:endParaRPr lang="en-US"/>
        </a:p>
      </dgm:t>
    </dgm:pt>
    <dgm:pt modelId="{6390D29F-959D-4B7F-B573-5EA4F556865E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en-US" smtClean="0"/>
            <a:t>Organ Donor</a:t>
          </a:r>
          <a:endParaRPr lang="en-US"/>
        </a:p>
      </dgm:t>
    </dgm:pt>
    <dgm:pt modelId="{D5018269-7E8E-48E8-8535-BF5B9B31FB3B}" type="parTrans" cxnId="{98C439CB-08C7-4270-B322-39F7D5155D4C}">
      <dgm:prSet/>
      <dgm:spPr/>
      <dgm:t>
        <a:bodyPr/>
        <a:lstStyle/>
        <a:p>
          <a:endParaRPr lang="en-US"/>
        </a:p>
      </dgm:t>
    </dgm:pt>
    <dgm:pt modelId="{8E2C3550-0F57-4C2B-B77E-342B726CC7A4}" type="sibTrans" cxnId="{98C439CB-08C7-4270-B322-39F7D5155D4C}">
      <dgm:prSet/>
      <dgm:spPr/>
      <dgm:t>
        <a:bodyPr/>
        <a:lstStyle/>
        <a:p>
          <a:endParaRPr lang="en-US"/>
        </a:p>
      </dgm:t>
    </dgm:pt>
    <dgm:pt modelId="{B2475904-2E00-44CD-B8C0-DEA8861118FA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en-US" smtClean="0"/>
            <a:t>Holidays</a:t>
          </a:r>
          <a:endParaRPr lang="en-US"/>
        </a:p>
      </dgm:t>
    </dgm:pt>
    <dgm:pt modelId="{8EFA3A57-C0D9-4E65-82D7-DE2A413CCC70}" type="parTrans" cxnId="{D3F16310-E759-4270-AD54-F1ED34C6125F}">
      <dgm:prSet/>
      <dgm:spPr/>
      <dgm:t>
        <a:bodyPr/>
        <a:lstStyle/>
        <a:p>
          <a:endParaRPr lang="en-US"/>
        </a:p>
      </dgm:t>
    </dgm:pt>
    <dgm:pt modelId="{AA809237-4098-444B-91C8-B4432A6C0724}" type="sibTrans" cxnId="{D3F16310-E759-4270-AD54-F1ED34C6125F}">
      <dgm:prSet/>
      <dgm:spPr/>
      <dgm:t>
        <a:bodyPr/>
        <a:lstStyle/>
        <a:p>
          <a:endParaRPr lang="en-US"/>
        </a:p>
      </dgm:t>
    </dgm:pt>
    <dgm:pt modelId="{486CD2EB-F2C3-4511-B83E-95DA0C748646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en-US" dirty="0" smtClean="0"/>
            <a:t>Funeral</a:t>
          </a:r>
          <a:endParaRPr lang="en-US" dirty="0"/>
        </a:p>
      </dgm:t>
    </dgm:pt>
    <dgm:pt modelId="{0FD8B5CC-F3B0-4140-B5F0-C50D556F987B}" type="parTrans" cxnId="{77424D58-66F5-494F-A575-E8FFD51BC1B0}">
      <dgm:prSet/>
      <dgm:spPr/>
      <dgm:t>
        <a:bodyPr/>
        <a:lstStyle/>
        <a:p>
          <a:endParaRPr lang="en-US"/>
        </a:p>
      </dgm:t>
    </dgm:pt>
    <dgm:pt modelId="{72871973-1351-4A2C-B885-5D628CEDC068}" type="sibTrans" cxnId="{77424D58-66F5-494F-A575-E8FFD51BC1B0}">
      <dgm:prSet/>
      <dgm:spPr/>
      <dgm:t>
        <a:bodyPr/>
        <a:lstStyle/>
        <a:p>
          <a:endParaRPr lang="en-US"/>
        </a:p>
      </dgm:t>
    </dgm:pt>
    <dgm:pt modelId="{6840090F-9447-492C-8C25-5B935FA4AC71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en-US" dirty="0" smtClean="0"/>
            <a:t>Military</a:t>
          </a:r>
          <a:endParaRPr lang="en-US" dirty="0"/>
        </a:p>
      </dgm:t>
    </dgm:pt>
    <dgm:pt modelId="{D8245AB0-CB1A-4AD6-817F-830678AAD14A}" type="parTrans" cxnId="{3DEDED31-E605-400C-9EB4-2632A223B686}">
      <dgm:prSet/>
      <dgm:spPr/>
      <dgm:t>
        <a:bodyPr/>
        <a:lstStyle/>
        <a:p>
          <a:endParaRPr lang="en-US"/>
        </a:p>
      </dgm:t>
    </dgm:pt>
    <dgm:pt modelId="{FF7126F7-787A-402F-AAA2-5B1A631925A3}" type="sibTrans" cxnId="{3DEDED31-E605-400C-9EB4-2632A223B686}">
      <dgm:prSet/>
      <dgm:spPr/>
      <dgm:t>
        <a:bodyPr/>
        <a:lstStyle/>
        <a:p>
          <a:endParaRPr lang="en-US"/>
        </a:p>
      </dgm:t>
    </dgm:pt>
    <dgm:pt modelId="{9BAA6BAA-AD66-4115-AAF8-603BC401618A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en-US" smtClean="0"/>
            <a:t>Sick</a:t>
          </a:r>
          <a:endParaRPr lang="en-US"/>
        </a:p>
      </dgm:t>
    </dgm:pt>
    <dgm:pt modelId="{503FC350-03AC-4D66-8C91-AF48E605C3C3}" type="parTrans" cxnId="{E3E564B1-E6D8-4D63-BEB3-9F3C37ED4A55}">
      <dgm:prSet/>
      <dgm:spPr/>
      <dgm:t>
        <a:bodyPr/>
        <a:lstStyle/>
        <a:p>
          <a:endParaRPr lang="en-US"/>
        </a:p>
      </dgm:t>
    </dgm:pt>
    <dgm:pt modelId="{52CCB11E-0E36-4774-9DD4-BAAFE6D9693B}" type="sibTrans" cxnId="{E3E564B1-E6D8-4D63-BEB3-9F3C37ED4A55}">
      <dgm:prSet/>
      <dgm:spPr/>
      <dgm:t>
        <a:bodyPr/>
        <a:lstStyle/>
        <a:p>
          <a:endParaRPr lang="en-US"/>
        </a:p>
      </dgm:t>
    </dgm:pt>
    <dgm:pt modelId="{7AB2A2B1-B6B0-4556-ADC3-CA9DC77312D3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en-US" smtClean="0"/>
            <a:t>1 day per month</a:t>
          </a:r>
          <a:endParaRPr lang="en-US"/>
        </a:p>
      </dgm:t>
    </dgm:pt>
    <dgm:pt modelId="{CB4D2014-0F3B-42BE-B468-8A153DE35C3C}" type="parTrans" cxnId="{A5005054-D53D-4B64-A02B-720AE781FE17}">
      <dgm:prSet/>
      <dgm:spPr/>
      <dgm:t>
        <a:bodyPr/>
        <a:lstStyle/>
        <a:p>
          <a:endParaRPr lang="en-US"/>
        </a:p>
      </dgm:t>
    </dgm:pt>
    <dgm:pt modelId="{AB76E74E-C76B-44D4-929F-E25F52D13F18}" type="sibTrans" cxnId="{A5005054-D53D-4B64-A02B-720AE781FE17}">
      <dgm:prSet/>
      <dgm:spPr/>
      <dgm:t>
        <a:bodyPr/>
        <a:lstStyle/>
        <a:p>
          <a:endParaRPr lang="en-US"/>
        </a:p>
      </dgm:t>
    </dgm:pt>
    <dgm:pt modelId="{A42E0415-07B5-4855-9F69-7A9DE6F842D9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en-US" smtClean="0"/>
            <a:t>Vacation</a:t>
          </a:r>
          <a:endParaRPr lang="en-US"/>
        </a:p>
      </dgm:t>
    </dgm:pt>
    <dgm:pt modelId="{FA75BFD8-FDFD-496A-9192-95A18C6D7D4F}" type="parTrans" cxnId="{B27CBE82-A2E4-48A9-AC32-4BB33D367F38}">
      <dgm:prSet/>
      <dgm:spPr/>
      <dgm:t>
        <a:bodyPr/>
        <a:lstStyle/>
        <a:p>
          <a:endParaRPr lang="en-US"/>
        </a:p>
      </dgm:t>
    </dgm:pt>
    <dgm:pt modelId="{289595B1-04DD-4E0C-A651-42C08A16283D}" type="sibTrans" cxnId="{B27CBE82-A2E4-48A9-AC32-4BB33D367F38}">
      <dgm:prSet/>
      <dgm:spPr/>
      <dgm:t>
        <a:bodyPr/>
        <a:lstStyle/>
        <a:p>
          <a:endParaRPr lang="en-US"/>
        </a:p>
      </dgm:t>
    </dgm:pt>
    <dgm:pt modelId="{EB106727-CE8A-42BF-B005-BBABE49D9ECF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en-US" dirty="0" smtClean="0"/>
            <a:t>12 days: 1-3 years</a:t>
          </a:r>
          <a:endParaRPr lang="en-US" dirty="0"/>
        </a:p>
      </dgm:t>
    </dgm:pt>
    <dgm:pt modelId="{740F5FB5-1D03-4A22-AFCC-28FC0F6DF6FE}" type="parTrans" cxnId="{CB25FFAE-09C2-45ED-A62A-9737682F2F7A}">
      <dgm:prSet/>
      <dgm:spPr/>
      <dgm:t>
        <a:bodyPr/>
        <a:lstStyle/>
        <a:p>
          <a:endParaRPr lang="en-US"/>
        </a:p>
      </dgm:t>
    </dgm:pt>
    <dgm:pt modelId="{72F0580F-BE34-4474-B30D-BD0969EF3932}" type="sibTrans" cxnId="{CB25FFAE-09C2-45ED-A62A-9737682F2F7A}">
      <dgm:prSet/>
      <dgm:spPr/>
      <dgm:t>
        <a:bodyPr/>
        <a:lstStyle/>
        <a:p>
          <a:endParaRPr lang="en-US"/>
        </a:p>
      </dgm:t>
    </dgm:pt>
    <dgm:pt modelId="{F5D99259-3EEB-41BF-AB4A-2EE0BCA5DA74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en-US" smtClean="0"/>
            <a:t>1 day extra per year</a:t>
          </a:r>
          <a:endParaRPr lang="en-US"/>
        </a:p>
      </dgm:t>
    </dgm:pt>
    <dgm:pt modelId="{DA7A8E6B-38E1-4141-8901-7D607011B4E1}" type="parTrans" cxnId="{04E3C581-04C7-405C-9140-4CB71152B8E4}">
      <dgm:prSet/>
      <dgm:spPr/>
      <dgm:t>
        <a:bodyPr/>
        <a:lstStyle/>
        <a:p>
          <a:endParaRPr lang="en-US"/>
        </a:p>
      </dgm:t>
    </dgm:pt>
    <dgm:pt modelId="{D78D2AA1-38F9-425E-9891-0580A1AF02D7}" type="sibTrans" cxnId="{04E3C581-04C7-405C-9140-4CB71152B8E4}">
      <dgm:prSet/>
      <dgm:spPr/>
      <dgm:t>
        <a:bodyPr/>
        <a:lstStyle/>
        <a:p>
          <a:endParaRPr lang="en-US"/>
        </a:p>
      </dgm:t>
    </dgm:pt>
    <dgm:pt modelId="{0F42535D-0A87-42CF-B609-AB52476FD946}">
      <dgm:prSet custT="1"/>
      <dgm:spPr/>
      <dgm:t>
        <a:bodyPr/>
        <a:lstStyle/>
        <a:p>
          <a:pPr rtl="0"/>
          <a:r>
            <a:rPr lang="en-US" sz="3200" dirty="0" smtClean="0"/>
            <a:t>Unpaid Leave</a:t>
          </a:r>
          <a:endParaRPr lang="en-US" sz="3200" dirty="0"/>
        </a:p>
      </dgm:t>
    </dgm:pt>
    <dgm:pt modelId="{B1DA272E-68C4-4614-9519-75653299E35A}" type="parTrans" cxnId="{EC645BAC-EB41-4977-A7F5-38095040E7D3}">
      <dgm:prSet/>
      <dgm:spPr/>
      <dgm:t>
        <a:bodyPr/>
        <a:lstStyle/>
        <a:p>
          <a:endParaRPr lang="en-US"/>
        </a:p>
      </dgm:t>
    </dgm:pt>
    <dgm:pt modelId="{F9E4930D-4182-4E21-800B-EA1FA3363C31}" type="sibTrans" cxnId="{EC645BAC-EB41-4977-A7F5-38095040E7D3}">
      <dgm:prSet/>
      <dgm:spPr/>
      <dgm:t>
        <a:bodyPr/>
        <a:lstStyle/>
        <a:p>
          <a:endParaRPr lang="en-US"/>
        </a:p>
      </dgm:t>
    </dgm:pt>
    <dgm:pt modelId="{405D4FA7-7C82-414E-B96B-4682E69615F0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en-US" dirty="0" smtClean="0"/>
            <a:t>Family and Medical Leave</a:t>
          </a:r>
          <a:endParaRPr lang="en-US" dirty="0"/>
        </a:p>
      </dgm:t>
    </dgm:pt>
    <dgm:pt modelId="{0AA7C2DD-B178-43C2-9714-A88BE9816BA2}" type="parTrans" cxnId="{96752A72-81D9-44B8-945B-3EA06941159B}">
      <dgm:prSet/>
      <dgm:spPr/>
      <dgm:t>
        <a:bodyPr/>
        <a:lstStyle/>
        <a:p>
          <a:endParaRPr lang="en-US"/>
        </a:p>
      </dgm:t>
    </dgm:pt>
    <dgm:pt modelId="{C45B0427-495C-4AEA-B8BD-7EA291ECC507}" type="sibTrans" cxnId="{96752A72-81D9-44B8-945B-3EA06941159B}">
      <dgm:prSet/>
      <dgm:spPr/>
      <dgm:t>
        <a:bodyPr/>
        <a:lstStyle/>
        <a:p>
          <a:endParaRPr lang="en-US"/>
        </a:p>
      </dgm:t>
    </dgm:pt>
    <dgm:pt modelId="{C9A8FF08-2BBD-4566-A658-76A702F8BBC7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en-US" dirty="0" smtClean="0"/>
            <a:t>Family Military Leave</a:t>
          </a:r>
          <a:endParaRPr lang="en-US" dirty="0"/>
        </a:p>
      </dgm:t>
    </dgm:pt>
    <dgm:pt modelId="{47B05EC4-1D91-446A-A31A-2D2D581B56A3}" type="parTrans" cxnId="{F3190470-54B5-4653-BD0C-F30F9F4EDB19}">
      <dgm:prSet/>
      <dgm:spPr/>
      <dgm:t>
        <a:bodyPr/>
        <a:lstStyle/>
        <a:p>
          <a:endParaRPr lang="en-US"/>
        </a:p>
      </dgm:t>
    </dgm:pt>
    <dgm:pt modelId="{E3DD616B-33E4-4BE7-9151-D08B1FC171B0}" type="sibTrans" cxnId="{F3190470-54B5-4653-BD0C-F30F9F4EDB19}">
      <dgm:prSet/>
      <dgm:spPr/>
      <dgm:t>
        <a:bodyPr/>
        <a:lstStyle/>
        <a:p>
          <a:endParaRPr lang="en-US"/>
        </a:p>
      </dgm:t>
    </dgm:pt>
    <dgm:pt modelId="{02237389-2EF0-4A72-B9DD-A98B78E4BED9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en-US" dirty="0" smtClean="0"/>
            <a:t>School Activity</a:t>
          </a:r>
          <a:endParaRPr lang="en-US" dirty="0"/>
        </a:p>
      </dgm:t>
    </dgm:pt>
    <dgm:pt modelId="{03E5BAD4-07D1-4703-B917-9D52C62AA773}" type="parTrans" cxnId="{A1942767-1604-45F8-878C-70494C101CAE}">
      <dgm:prSet/>
      <dgm:spPr/>
      <dgm:t>
        <a:bodyPr/>
        <a:lstStyle/>
        <a:p>
          <a:endParaRPr lang="en-US"/>
        </a:p>
      </dgm:t>
    </dgm:pt>
    <dgm:pt modelId="{70D18443-379F-4EBA-B99D-87954107233B}" type="sibTrans" cxnId="{A1942767-1604-45F8-878C-70494C101CAE}">
      <dgm:prSet/>
      <dgm:spPr/>
      <dgm:t>
        <a:bodyPr/>
        <a:lstStyle/>
        <a:p>
          <a:endParaRPr lang="en-US"/>
        </a:p>
      </dgm:t>
    </dgm:pt>
    <dgm:pt modelId="{98430DA7-6C77-4689-B322-7F022148690B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en-US" dirty="0" smtClean="0"/>
            <a:t>Non-approved Conference</a:t>
          </a:r>
          <a:endParaRPr lang="en-US" dirty="0"/>
        </a:p>
      </dgm:t>
    </dgm:pt>
    <dgm:pt modelId="{75D88A9C-4EC5-4011-A757-13502427BF5F}" type="parTrans" cxnId="{87EE85A9-132E-437A-98A7-83DA1461EE4A}">
      <dgm:prSet/>
      <dgm:spPr/>
      <dgm:t>
        <a:bodyPr/>
        <a:lstStyle/>
        <a:p>
          <a:endParaRPr lang="en-US"/>
        </a:p>
      </dgm:t>
    </dgm:pt>
    <dgm:pt modelId="{83B86B1E-A8F6-4813-BD01-1FA6B91A918F}" type="sibTrans" cxnId="{87EE85A9-132E-437A-98A7-83DA1461EE4A}">
      <dgm:prSet/>
      <dgm:spPr/>
      <dgm:t>
        <a:bodyPr/>
        <a:lstStyle/>
        <a:p>
          <a:endParaRPr lang="en-US"/>
        </a:p>
      </dgm:t>
    </dgm:pt>
    <dgm:pt modelId="{AC11CB63-F75D-4401-9EB8-B69DEE1FCDF5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en-US" dirty="0" smtClean="0"/>
            <a:t>Maternity</a:t>
          </a:r>
          <a:endParaRPr lang="en-US" dirty="0"/>
        </a:p>
      </dgm:t>
    </dgm:pt>
    <dgm:pt modelId="{4BB0DB43-0CB6-40C1-B813-174623762396}" type="parTrans" cxnId="{9C773B8C-2802-4205-BBA1-D6A222E845D2}">
      <dgm:prSet/>
      <dgm:spPr/>
      <dgm:t>
        <a:bodyPr/>
        <a:lstStyle/>
        <a:p>
          <a:endParaRPr lang="en-US"/>
        </a:p>
      </dgm:t>
    </dgm:pt>
    <dgm:pt modelId="{77977D33-F232-495B-B2D4-2629E18C3E7C}" type="sibTrans" cxnId="{9C773B8C-2802-4205-BBA1-D6A222E845D2}">
      <dgm:prSet/>
      <dgm:spPr/>
      <dgm:t>
        <a:bodyPr/>
        <a:lstStyle/>
        <a:p>
          <a:endParaRPr lang="en-US"/>
        </a:p>
      </dgm:t>
    </dgm:pt>
    <dgm:pt modelId="{718227EA-5892-46C3-AEF2-1E974157E4D9}" type="pres">
      <dgm:prSet presAssocID="{A109E0F2-8388-4828-BBDF-A54DA2B2916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2CCBCFE-D733-4193-AB81-1C6FBA4B3200}" type="pres">
      <dgm:prSet presAssocID="{55B0CCD1-9B4E-428F-8FFD-D0325012F9E0}" presName="composite" presStyleCnt="0"/>
      <dgm:spPr/>
    </dgm:pt>
    <dgm:pt modelId="{60CAF8A7-0E54-4D0E-9A89-C64AF8916780}" type="pres">
      <dgm:prSet presAssocID="{55B0CCD1-9B4E-428F-8FFD-D0325012F9E0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2A5B14-5F62-4832-BDC1-6D262057367A}" type="pres">
      <dgm:prSet presAssocID="{55B0CCD1-9B4E-428F-8FFD-D0325012F9E0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099455-99FC-4366-8279-AAB69097DD4E}" type="pres">
      <dgm:prSet presAssocID="{80CA81DA-53A0-4658-999E-A08FED3D6310}" presName="space" presStyleCnt="0"/>
      <dgm:spPr/>
    </dgm:pt>
    <dgm:pt modelId="{35EB50EC-B831-4AFE-93AB-5E8201B1B3AF}" type="pres">
      <dgm:prSet presAssocID="{0F42535D-0A87-42CF-B609-AB52476FD946}" presName="composite" presStyleCnt="0"/>
      <dgm:spPr/>
    </dgm:pt>
    <dgm:pt modelId="{2BB5BDFE-3C98-4334-B44A-9D0ABC862D00}" type="pres">
      <dgm:prSet presAssocID="{0F42535D-0A87-42CF-B609-AB52476FD946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FA64E3-6858-40C7-B622-E4A8299CBA3F}" type="pres">
      <dgm:prSet presAssocID="{0F42535D-0A87-42CF-B609-AB52476FD946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EC85C1C-B48C-4815-9600-06C71A46EA59}" type="presOf" srcId="{A109E0F2-8388-4828-BBDF-A54DA2B2916A}" destId="{718227EA-5892-46C3-AEF2-1E974157E4D9}" srcOrd="0" destOrd="0" presId="urn:microsoft.com/office/officeart/2005/8/layout/hList1"/>
    <dgm:cxn modelId="{13B1CA2F-32C9-4802-907F-96062656388B}" type="presOf" srcId="{55B0CCD1-9B4E-428F-8FFD-D0325012F9E0}" destId="{60CAF8A7-0E54-4D0E-9A89-C64AF8916780}" srcOrd="0" destOrd="0" presId="urn:microsoft.com/office/officeart/2005/8/layout/hList1"/>
    <dgm:cxn modelId="{3DEDED31-E605-400C-9EB4-2632A223B686}" srcId="{55B0CCD1-9B4E-428F-8FFD-D0325012F9E0}" destId="{6840090F-9447-492C-8C25-5B935FA4AC71}" srcOrd="5" destOrd="0" parTransId="{D8245AB0-CB1A-4AD6-817F-830678AAD14A}" sibTransId="{FF7126F7-787A-402F-AAA2-5B1A631925A3}"/>
    <dgm:cxn modelId="{E905CFE5-6191-4770-9606-73BDE633E58C}" type="presOf" srcId="{6840090F-9447-492C-8C25-5B935FA4AC71}" destId="{D52A5B14-5F62-4832-BDC1-6D262057367A}" srcOrd="0" destOrd="5" presId="urn:microsoft.com/office/officeart/2005/8/layout/hList1"/>
    <dgm:cxn modelId="{4364B645-B341-4A91-9094-D4BC258A8BC5}" type="presOf" srcId="{02237389-2EF0-4A72-B9DD-A98B78E4BED9}" destId="{9FFA64E3-6858-40C7-B622-E4A8299CBA3F}" srcOrd="0" destOrd="2" presId="urn:microsoft.com/office/officeart/2005/8/layout/hList1"/>
    <dgm:cxn modelId="{E3E564B1-E6D8-4D63-BEB3-9F3C37ED4A55}" srcId="{55B0CCD1-9B4E-428F-8FFD-D0325012F9E0}" destId="{9BAA6BAA-AD66-4115-AAF8-603BC401618A}" srcOrd="6" destOrd="0" parTransId="{503FC350-03AC-4D66-8C91-AF48E605C3C3}" sibTransId="{52CCB11E-0E36-4774-9DD4-BAAFE6D9693B}"/>
    <dgm:cxn modelId="{9C773B8C-2802-4205-BBA1-D6A222E845D2}" srcId="{0F42535D-0A87-42CF-B609-AB52476FD946}" destId="{AC11CB63-F75D-4401-9EB8-B69DEE1FCDF5}" srcOrd="4" destOrd="0" parTransId="{4BB0DB43-0CB6-40C1-B813-174623762396}" sibTransId="{77977D33-F232-495B-B2D4-2629E18C3E7C}"/>
    <dgm:cxn modelId="{35633ABC-C762-4984-8392-CE13FAC9DB59}" type="presOf" srcId="{7AB2A2B1-B6B0-4556-ADC3-CA9DC77312D3}" destId="{D52A5B14-5F62-4832-BDC1-6D262057367A}" srcOrd="0" destOrd="7" presId="urn:microsoft.com/office/officeart/2005/8/layout/hList1"/>
    <dgm:cxn modelId="{87EE85A9-132E-437A-98A7-83DA1461EE4A}" srcId="{0F42535D-0A87-42CF-B609-AB52476FD946}" destId="{98430DA7-6C77-4689-B322-7F022148690B}" srcOrd="3" destOrd="0" parTransId="{75D88A9C-4EC5-4011-A757-13502427BF5F}" sibTransId="{83B86B1E-A8F6-4813-BD01-1FA6B91A918F}"/>
    <dgm:cxn modelId="{9908AA47-0F19-4DB8-963F-FB9895903E24}" type="presOf" srcId="{486CD2EB-F2C3-4511-B83E-95DA0C748646}" destId="{D52A5B14-5F62-4832-BDC1-6D262057367A}" srcOrd="0" destOrd="4" presId="urn:microsoft.com/office/officeart/2005/8/layout/hList1"/>
    <dgm:cxn modelId="{CB25FFAE-09C2-45ED-A62A-9737682F2F7A}" srcId="{A42E0415-07B5-4855-9F69-7A9DE6F842D9}" destId="{EB106727-CE8A-42BF-B005-BBABE49D9ECF}" srcOrd="0" destOrd="0" parTransId="{740F5FB5-1D03-4A22-AFCC-28FC0F6DF6FE}" sibTransId="{72F0580F-BE34-4474-B30D-BD0969EF3932}"/>
    <dgm:cxn modelId="{169ED031-9CF2-4D31-9F73-3954165A0FE5}" type="presOf" srcId="{850F7722-C992-471A-AE6E-C0AB50FC0A48}" destId="{D52A5B14-5F62-4832-BDC1-6D262057367A}" srcOrd="0" destOrd="1" presId="urn:microsoft.com/office/officeart/2005/8/layout/hList1"/>
    <dgm:cxn modelId="{AB0CA364-9ECD-471E-802E-B9B8D52DCFE6}" type="presOf" srcId="{B2475904-2E00-44CD-B8C0-DEA8861118FA}" destId="{D52A5B14-5F62-4832-BDC1-6D262057367A}" srcOrd="0" destOrd="3" presId="urn:microsoft.com/office/officeart/2005/8/layout/hList1"/>
    <dgm:cxn modelId="{EACED331-0056-493E-8CA3-DB6679E4EE4D}" srcId="{55B0CCD1-9B4E-428F-8FFD-D0325012F9E0}" destId="{51B917DF-9503-49A1-8DCA-DA1A5A748E55}" srcOrd="0" destOrd="0" parTransId="{23E6F270-148E-4793-96F7-8BF5ACDC0755}" sibTransId="{3CC9575C-4A0A-4066-8466-E8EAF37A4983}"/>
    <dgm:cxn modelId="{5E9DADE0-7D62-4ED6-8CB7-B9B74AD1E0A1}" type="presOf" srcId="{51B917DF-9503-49A1-8DCA-DA1A5A748E55}" destId="{D52A5B14-5F62-4832-BDC1-6D262057367A}" srcOrd="0" destOrd="0" presId="urn:microsoft.com/office/officeart/2005/8/layout/hList1"/>
    <dgm:cxn modelId="{A5005054-D53D-4B64-A02B-720AE781FE17}" srcId="{9BAA6BAA-AD66-4115-AAF8-603BC401618A}" destId="{7AB2A2B1-B6B0-4556-ADC3-CA9DC77312D3}" srcOrd="0" destOrd="0" parTransId="{CB4D2014-0F3B-42BE-B468-8A153DE35C3C}" sibTransId="{AB76E74E-C76B-44D4-929F-E25F52D13F18}"/>
    <dgm:cxn modelId="{1E81865F-AAD6-4F1D-B10F-121226DE32D9}" type="presOf" srcId="{F5D99259-3EEB-41BF-AB4A-2EE0BCA5DA74}" destId="{D52A5B14-5F62-4832-BDC1-6D262057367A}" srcOrd="0" destOrd="10" presId="urn:microsoft.com/office/officeart/2005/8/layout/hList1"/>
    <dgm:cxn modelId="{96752A72-81D9-44B8-945B-3EA06941159B}" srcId="{0F42535D-0A87-42CF-B609-AB52476FD946}" destId="{405D4FA7-7C82-414E-B96B-4682E69615F0}" srcOrd="0" destOrd="0" parTransId="{0AA7C2DD-B178-43C2-9714-A88BE9816BA2}" sibTransId="{C45B0427-495C-4AEA-B8BD-7EA291ECC507}"/>
    <dgm:cxn modelId="{21B8A7BD-F284-4873-94A7-8537A97D1347}" type="presOf" srcId="{0F42535D-0A87-42CF-B609-AB52476FD946}" destId="{2BB5BDFE-3C98-4334-B44A-9D0ABC862D00}" srcOrd="0" destOrd="0" presId="urn:microsoft.com/office/officeart/2005/8/layout/hList1"/>
    <dgm:cxn modelId="{6FC82090-AEB0-4E6C-B9F7-ABA0B14BD051}" type="presOf" srcId="{EB106727-CE8A-42BF-B005-BBABE49D9ECF}" destId="{D52A5B14-5F62-4832-BDC1-6D262057367A}" srcOrd="0" destOrd="9" presId="urn:microsoft.com/office/officeart/2005/8/layout/hList1"/>
    <dgm:cxn modelId="{0277E937-9524-4F1B-9E49-A34395053A90}" type="presOf" srcId="{98430DA7-6C77-4689-B322-7F022148690B}" destId="{9FFA64E3-6858-40C7-B622-E4A8299CBA3F}" srcOrd="0" destOrd="3" presId="urn:microsoft.com/office/officeart/2005/8/layout/hList1"/>
    <dgm:cxn modelId="{B27CBE82-A2E4-48A9-AC32-4BB33D367F38}" srcId="{55B0CCD1-9B4E-428F-8FFD-D0325012F9E0}" destId="{A42E0415-07B5-4855-9F69-7A9DE6F842D9}" srcOrd="7" destOrd="0" parTransId="{FA75BFD8-FDFD-496A-9192-95A18C6D7D4F}" sibTransId="{289595B1-04DD-4E0C-A651-42C08A16283D}"/>
    <dgm:cxn modelId="{EC645BAC-EB41-4977-A7F5-38095040E7D3}" srcId="{A109E0F2-8388-4828-BBDF-A54DA2B2916A}" destId="{0F42535D-0A87-42CF-B609-AB52476FD946}" srcOrd="1" destOrd="0" parTransId="{B1DA272E-68C4-4614-9519-75653299E35A}" sibTransId="{F9E4930D-4182-4E21-800B-EA1FA3363C31}"/>
    <dgm:cxn modelId="{F3190470-54B5-4653-BD0C-F30F9F4EDB19}" srcId="{0F42535D-0A87-42CF-B609-AB52476FD946}" destId="{C9A8FF08-2BBD-4566-A658-76A702F8BBC7}" srcOrd="1" destOrd="0" parTransId="{47B05EC4-1D91-446A-A31A-2D2D581B56A3}" sibTransId="{E3DD616B-33E4-4BE7-9151-D08B1FC171B0}"/>
    <dgm:cxn modelId="{322BD2C5-4F55-4B7A-9A07-7ED91331F7DC}" type="presOf" srcId="{A42E0415-07B5-4855-9F69-7A9DE6F842D9}" destId="{D52A5B14-5F62-4832-BDC1-6D262057367A}" srcOrd="0" destOrd="8" presId="urn:microsoft.com/office/officeart/2005/8/layout/hList1"/>
    <dgm:cxn modelId="{59AA6384-8014-414E-8EE3-5CCCEC2B0BE8}" type="presOf" srcId="{405D4FA7-7C82-414E-B96B-4682E69615F0}" destId="{9FFA64E3-6858-40C7-B622-E4A8299CBA3F}" srcOrd="0" destOrd="0" presId="urn:microsoft.com/office/officeart/2005/8/layout/hList1"/>
    <dgm:cxn modelId="{D3F16310-E759-4270-AD54-F1ED34C6125F}" srcId="{55B0CCD1-9B4E-428F-8FFD-D0325012F9E0}" destId="{B2475904-2E00-44CD-B8C0-DEA8861118FA}" srcOrd="3" destOrd="0" parTransId="{8EFA3A57-C0D9-4E65-82D7-DE2A413CCC70}" sibTransId="{AA809237-4098-444B-91C8-B4432A6C0724}"/>
    <dgm:cxn modelId="{A239CA76-387A-4D56-8D4D-1EE7C3BC2535}" type="presOf" srcId="{AC11CB63-F75D-4401-9EB8-B69DEE1FCDF5}" destId="{9FFA64E3-6858-40C7-B622-E4A8299CBA3F}" srcOrd="0" destOrd="4" presId="urn:microsoft.com/office/officeart/2005/8/layout/hList1"/>
    <dgm:cxn modelId="{29CB28F7-8211-4DF9-9B2A-7DE7DA627529}" srcId="{A109E0F2-8388-4828-BBDF-A54DA2B2916A}" destId="{55B0CCD1-9B4E-428F-8FFD-D0325012F9E0}" srcOrd="0" destOrd="0" parTransId="{058B4771-FD50-48E8-9384-874A402603E6}" sibTransId="{80CA81DA-53A0-4658-999E-A08FED3D6310}"/>
    <dgm:cxn modelId="{90E76291-C3D5-41EC-8A09-ABF433ACA26D}" srcId="{55B0CCD1-9B4E-428F-8FFD-D0325012F9E0}" destId="{850F7722-C992-471A-AE6E-C0AB50FC0A48}" srcOrd="1" destOrd="0" parTransId="{EA7DC6D8-FE89-4A6D-99DA-103C88FEA172}" sibTransId="{0890FD2F-5D29-477E-AFF0-940D6EFA5619}"/>
    <dgm:cxn modelId="{98C439CB-08C7-4270-B322-39F7D5155D4C}" srcId="{55B0CCD1-9B4E-428F-8FFD-D0325012F9E0}" destId="{6390D29F-959D-4B7F-B573-5EA4F556865E}" srcOrd="2" destOrd="0" parTransId="{D5018269-7E8E-48E8-8535-BF5B9B31FB3B}" sibTransId="{8E2C3550-0F57-4C2B-B77E-342B726CC7A4}"/>
    <dgm:cxn modelId="{A1942767-1604-45F8-878C-70494C101CAE}" srcId="{0F42535D-0A87-42CF-B609-AB52476FD946}" destId="{02237389-2EF0-4A72-B9DD-A98B78E4BED9}" srcOrd="2" destOrd="0" parTransId="{03E5BAD4-07D1-4703-B917-9D52C62AA773}" sibTransId="{70D18443-379F-4EBA-B99D-87954107233B}"/>
    <dgm:cxn modelId="{77424D58-66F5-494F-A575-E8FFD51BC1B0}" srcId="{55B0CCD1-9B4E-428F-8FFD-D0325012F9E0}" destId="{486CD2EB-F2C3-4511-B83E-95DA0C748646}" srcOrd="4" destOrd="0" parTransId="{0FD8B5CC-F3B0-4140-B5F0-C50D556F987B}" sibTransId="{72871973-1351-4A2C-B885-5D628CEDC068}"/>
    <dgm:cxn modelId="{5F082E06-B88D-4E9C-A8E9-B6C963685268}" type="presOf" srcId="{C9A8FF08-2BBD-4566-A658-76A702F8BBC7}" destId="{9FFA64E3-6858-40C7-B622-E4A8299CBA3F}" srcOrd="0" destOrd="1" presId="urn:microsoft.com/office/officeart/2005/8/layout/hList1"/>
    <dgm:cxn modelId="{D84E4137-0DB5-456E-B6D0-0BD135DCF2ED}" type="presOf" srcId="{6390D29F-959D-4B7F-B573-5EA4F556865E}" destId="{D52A5B14-5F62-4832-BDC1-6D262057367A}" srcOrd="0" destOrd="2" presId="urn:microsoft.com/office/officeart/2005/8/layout/hList1"/>
    <dgm:cxn modelId="{91C6C539-0C7A-4C16-90E4-53FF3A7952A9}" type="presOf" srcId="{9BAA6BAA-AD66-4115-AAF8-603BC401618A}" destId="{D52A5B14-5F62-4832-BDC1-6D262057367A}" srcOrd="0" destOrd="6" presId="urn:microsoft.com/office/officeart/2005/8/layout/hList1"/>
    <dgm:cxn modelId="{04E3C581-04C7-405C-9140-4CB71152B8E4}" srcId="{A42E0415-07B5-4855-9F69-7A9DE6F842D9}" destId="{F5D99259-3EEB-41BF-AB4A-2EE0BCA5DA74}" srcOrd="1" destOrd="0" parTransId="{DA7A8E6B-38E1-4141-8901-7D607011B4E1}" sibTransId="{D78D2AA1-38F9-425E-9891-0580A1AF02D7}"/>
    <dgm:cxn modelId="{44C6FE0B-8F4C-456D-9618-ED0460C7991E}" type="presParOf" srcId="{718227EA-5892-46C3-AEF2-1E974157E4D9}" destId="{92CCBCFE-D733-4193-AB81-1C6FBA4B3200}" srcOrd="0" destOrd="0" presId="urn:microsoft.com/office/officeart/2005/8/layout/hList1"/>
    <dgm:cxn modelId="{E16EE232-17E1-4DB4-A1DB-87C4A2A7E8C4}" type="presParOf" srcId="{92CCBCFE-D733-4193-AB81-1C6FBA4B3200}" destId="{60CAF8A7-0E54-4D0E-9A89-C64AF8916780}" srcOrd="0" destOrd="0" presId="urn:microsoft.com/office/officeart/2005/8/layout/hList1"/>
    <dgm:cxn modelId="{E5AECD4F-913C-4BB0-B4AB-7AA3430047AD}" type="presParOf" srcId="{92CCBCFE-D733-4193-AB81-1C6FBA4B3200}" destId="{D52A5B14-5F62-4832-BDC1-6D262057367A}" srcOrd="1" destOrd="0" presId="urn:microsoft.com/office/officeart/2005/8/layout/hList1"/>
    <dgm:cxn modelId="{4D39FEBC-AF85-4789-A570-EC004E279126}" type="presParOf" srcId="{718227EA-5892-46C3-AEF2-1E974157E4D9}" destId="{41099455-99FC-4366-8279-AAB69097DD4E}" srcOrd="1" destOrd="0" presId="urn:microsoft.com/office/officeart/2005/8/layout/hList1"/>
    <dgm:cxn modelId="{23AEB0BA-D212-4387-9F62-50CA6CC47381}" type="presParOf" srcId="{718227EA-5892-46C3-AEF2-1E974157E4D9}" destId="{35EB50EC-B831-4AFE-93AB-5E8201B1B3AF}" srcOrd="2" destOrd="0" presId="urn:microsoft.com/office/officeart/2005/8/layout/hList1"/>
    <dgm:cxn modelId="{42BCD432-CB08-44BF-A1AA-ABC61B0D39E5}" type="presParOf" srcId="{35EB50EC-B831-4AFE-93AB-5E8201B1B3AF}" destId="{2BB5BDFE-3C98-4334-B44A-9D0ABC862D00}" srcOrd="0" destOrd="0" presId="urn:microsoft.com/office/officeart/2005/8/layout/hList1"/>
    <dgm:cxn modelId="{452AE2CC-63B5-4893-99C6-94C34AF90E4E}" type="presParOf" srcId="{35EB50EC-B831-4AFE-93AB-5E8201B1B3AF}" destId="{9FFA64E3-6858-40C7-B622-E4A8299CBA3F}" srcOrd="1" destOrd="0" presId="urn:microsoft.com/office/officeart/2005/8/layout/hList1"/>
  </dgm:cxnLst>
  <dgm:bg>
    <a:effectLst>
      <a:outerShdw blurRad="50800" dist="38100" dir="5400000" algn="t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01E544B-65D2-4251-A371-93F3C59059A2}" type="doc">
      <dgm:prSet loTypeId="urn:microsoft.com/office/officeart/2005/8/layout/hChevron3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A0E1000-8219-4EBD-AE11-C0D13C77128C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rtl="0"/>
          <a:r>
            <a:rPr lang="en-US" dirty="0" smtClean="0"/>
            <a:t>Supervisor provides paperwork to employee</a:t>
          </a:r>
          <a:endParaRPr lang="en-US" dirty="0"/>
        </a:p>
      </dgm:t>
    </dgm:pt>
    <dgm:pt modelId="{040F2EEC-23EB-4D9D-8A0F-D0834C463077}" type="parTrans" cxnId="{95CE02AA-849E-41F0-B1AC-5D8DD3412909}">
      <dgm:prSet/>
      <dgm:spPr/>
      <dgm:t>
        <a:bodyPr/>
        <a:lstStyle/>
        <a:p>
          <a:endParaRPr lang="en-US"/>
        </a:p>
      </dgm:t>
    </dgm:pt>
    <dgm:pt modelId="{2BB162DD-EF44-4862-B76D-CFA5AFEA66E0}" type="sibTrans" cxnId="{95CE02AA-849E-41F0-B1AC-5D8DD3412909}">
      <dgm:prSet/>
      <dgm:spPr/>
      <dgm:t>
        <a:bodyPr/>
        <a:lstStyle/>
        <a:p>
          <a:endParaRPr lang="en-US"/>
        </a:p>
      </dgm:t>
    </dgm:pt>
    <dgm:pt modelId="{48F79AB0-F475-4855-90DC-D51F0778DD89}">
      <dgm:prSet/>
      <dgm:spPr>
        <a:solidFill>
          <a:schemeClr val="accent2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rtl="0"/>
          <a:r>
            <a:rPr lang="en-US" dirty="0" smtClean="0"/>
            <a:t>Employee submits paperwork within  one week</a:t>
          </a:r>
          <a:endParaRPr lang="en-US" dirty="0"/>
        </a:p>
      </dgm:t>
    </dgm:pt>
    <dgm:pt modelId="{A2E775C0-5F44-49A4-8D38-2CED99CFA007}" type="parTrans" cxnId="{FAB3D14D-919B-4D0B-993A-E381F457C696}">
      <dgm:prSet/>
      <dgm:spPr/>
      <dgm:t>
        <a:bodyPr/>
        <a:lstStyle/>
        <a:p>
          <a:endParaRPr lang="en-US"/>
        </a:p>
      </dgm:t>
    </dgm:pt>
    <dgm:pt modelId="{A2A5C991-8074-4BB3-BB3B-36C595D94B3F}" type="sibTrans" cxnId="{FAB3D14D-919B-4D0B-993A-E381F457C696}">
      <dgm:prSet/>
      <dgm:spPr/>
      <dgm:t>
        <a:bodyPr/>
        <a:lstStyle/>
        <a:p>
          <a:endParaRPr lang="en-US"/>
        </a:p>
      </dgm:t>
    </dgm:pt>
    <dgm:pt modelId="{E81859FE-0BE1-454A-BB17-9BE8514BF4E8}">
      <dgm:prSet/>
      <dgm:spPr>
        <a:solidFill>
          <a:schemeClr val="accent2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rtl="0"/>
          <a:r>
            <a:rPr lang="en-US" dirty="0" smtClean="0"/>
            <a:t>Tax Forms</a:t>
          </a:r>
          <a:endParaRPr lang="en-US" dirty="0"/>
        </a:p>
      </dgm:t>
    </dgm:pt>
    <dgm:pt modelId="{237332D6-9829-4125-9946-15856F3002DC}" type="parTrans" cxnId="{954A8C39-4A1B-4635-BA74-900869D93F66}">
      <dgm:prSet/>
      <dgm:spPr/>
      <dgm:t>
        <a:bodyPr/>
        <a:lstStyle/>
        <a:p>
          <a:endParaRPr lang="en-US"/>
        </a:p>
      </dgm:t>
    </dgm:pt>
    <dgm:pt modelId="{C2BFE855-9FB7-4BC4-BDD5-DD32D88D8DAB}" type="sibTrans" cxnId="{954A8C39-4A1B-4635-BA74-900869D93F66}">
      <dgm:prSet/>
      <dgm:spPr/>
      <dgm:t>
        <a:bodyPr/>
        <a:lstStyle/>
        <a:p>
          <a:endParaRPr lang="en-US"/>
        </a:p>
      </dgm:t>
    </dgm:pt>
    <dgm:pt modelId="{18AC8354-90DA-4B84-8F27-B08B89678A6C}">
      <dgm:prSet/>
      <dgm:spPr>
        <a:solidFill>
          <a:schemeClr val="accent2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rtl="0"/>
          <a:r>
            <a:rPr lang="en-US" smtClean="0"/>
            <a:t>401k</a:t>
          </a:r>
          <a:endParaRPr lang="en-US"/>
        </a:p>
      </dgm:t>
    </dgm:pt>
    <dgm:pt modelId="{1D09A3CC-2EDD-4243-BBB8-CDC5BC71DBEA}" type="parTrans" cxnId="{84C84E5A-9742-4169-8D52-BAA41804354F}">
      <dgm:prSet/>
      <dgm:spPr/>
      <dgm:t>
        <a:bodyPr/>
        <a:lstStyle/>
        <a:p>
          <a:endParaRPr lang="en-US"/>
        </a:p>
      </dgm:t>
    </dgm:pt>
    <dgm:pt modelId="{AC146137-EA98-461C-8C7D-69F1FA6D5E66}" type="sibTrans" cxnId="{84C84E5A-9742-4169-8D52-BAA41804354F}">
      <dgm:prSet/>
      <dgm:spPr/>
      <dgm:t>
        <a:bodyPr/>
        <a:lstStyle/>
        <a:p>
          <a:endParaRPr lang="en-US"/>
        </a:p>
      </dgm:t>
    </dgm:pt>
    <dgm:pt modelId="{DD9EA1D3-AD88-4205-A820-35757EF6E75C}">
      <dgm:prSet/>
      <dgm:spPr>
        <a:solidFill>
          <a:schemeClr val="accent2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rtl="0"/>
          <a:r>
            <a:rPr lang="en-US" dirty="0" smtClean="0"/>
            <a:t>Emergency Contact Information</a:t>
          </a:r>
          <a:endParaRPr lang="en-US" dirty="0"/>
        </a:p>
      </dgm:t>
    </dgm:pt>
    <dgm:pt modelId="{C9A146D9-5467-4FF3-8B57-80CAF2AEB0AF}" type="parTrans" cxnId="{5D4B55F7-E43F-4A85-AC20-E3179E7154A3}">
      <dgm:prSet/>
      <dgm:spPr/>
      <dgm:t>
        <a:bodyPr/>
        <a:lstStyle/>
        <a:p>
          <a:endParaRPr lang="en-US"/>
        </a:p>
      </dgm:t>
    </dgm:pt>
    <dgm:pt modelId="{A31CE14E-854D-41CC-98CA-EF7EE5EBD99F}" type="sibTrans" cxnId="{5D4B55F7-E43F-4A85-AC20-E3179E7154A3}">
      <dgm:prSet/>
      <dgm:spPr/>
      <dgm:t>
        <a:bodyPr/>
        <a:lstStyle/>
        <a:p>
          <a:endParaRPr lang="en-US"/>
        </a:p>
      </dgm:t>
    </dgm:pt>
    <dgm:pt modelId="{E8183C83-14A0-45EB-A61E-92223B4FEB8B}" type="pres">
      <dgm:prSet presAssocID="{E01E544B-65D2-4251-A371-93F3C59059A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C5EE4B4-3C23-4D9B-AC2D-A6212AC58548}" type="pres">
      <dgm:prSet presAssocID="{2A0E1000-8219-4EBD-AE11-C0D13C77128C}" presName="parAndChTx" presStyleLbl="node1" presStyleIdx="0" presStyleCnt="2" custScaleX="762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ABABBB1-008C-4758-BB8C-A625560C62FC}" type="pres">
      <dgm:prSet presAssocID="{2BB162DD-EF44-4862-B76D-CFA5AFEA66E0}" presName="parAndChSpace" presStyleCnt="0"/>
      <dgm:spPr/>
    </dgm:pt>
    <dgm:pt modelId="{26BF7D44-5E7E-43BF-B3CB-7F7573C5FE63}" type="pres">
      <dgm:prSet presAssocID="{48F79AB0-F475-4855-90DC-D51F0778DD89}" presName="parAndChTx" presStyleLbl="node1" presStyleIdx="1" presStyleCnt="2" custLinFactNeighborX="689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7C06C93-E448-480A-B896-824AF24BB0CA}" type="presOf" srcId="{DD9EA1D3-AD88-4205-A820-35757EF6E75C}" destId="{26BF7D44-5E7E-43BF-B3CB-7F7573C5FE63}" srcOrd="0" destOrd="3" presId="urn:microsoft.com/office/officeart/2005/8/layout/hChevron3"/>
    <dgm:cxn modelId="{84C84E5A-9742-4169-8D52-BAA41804354F}" srcId="{48F79AB0-F475-4855-90DC-D51F0778DD89}" destId="{18AC8354-90DA-4B84-8F27-B08B89678A6C}" srcOrd="1" destOrd="0" parTransId="{1D09A3CC-2EDD-4243-BBB8-CDC5BC71DBEA}" sibTransId="{AC146137-EA98-461C-8C7D-69F1FA6D5E66}"/>
    <dgm:cxn modelId="{3D2A7C99-CFCD-4F3A-980D-80509E60FD45}" type="presOf" srcId="{2A0E1000-8219-4EBD-AE11-C0D13C77128C}" destId="{DC5EE4B4-3C23-4D9B-AC2D-A6212AC58548}" srcOrd="0" destOrd="0" presId="urn:microsoft.com/office/officeart/2005/8/layout/hChevron3"/>
    <dgm:cxn modelId="{BE6010D1-E0B1-475A-9C47-9DE7D7B52307}" type="presOf" srcId="{E01E544B-65D2-4251-A371-93F3C59059A2}" destId="{E8183C83-14A0-45EB-A61E-92223B4FEB8B}" srcOrd="0" destOrd="0" presId="urn:microsoft.com/office/officeart/2005/8/layout/hChevron3"/>
    <dgm:cxn modelId="{FAB3D14D-919B-4D0B-993A-E381F457C696}" srcId="{E01E544B-65D2-4251-A371-93F3C59059A2}" destId="{48F79AB0-F475-4855-90DC-D51F0778DD89}" srcOrd="1" destOrd="0" parTransId="{A2E775C0-5F44-49A4-8D38-2CED99CFA007}" sibTransId="{A2A5C991-8074-4BB3-BB3B-36C595D94B3F}"/>
    <dgm:cxn modelId="{954A8C39-4A1B-4635-BA74-900869D93F66}" srcId="{48F79AB0-F475-4855-90DC-D51F0778DD89}" destId="{E81859FE-0BE1-454A-BB17-9BE8514BF4E8}" srcOrd="0" destOrd="0" parTransId="{237332D6-9829-4125-9946-15856F3002DC}" sibTransId="{C2BFE855-9FB7-4BC4-BDD5-DD32D88D8DAB}"/>
    <dgm:cxn modelId="{5D4B55F7-E43F-4A85-AC20-E3179E7154A3}" srcId="{48F79AB0-F475-4855-90DC-D51F0778DD89}" destId="{DD9EA1D3-AD88-4205-A820-35757EF6E75C}" srcOrd="2" destOrd="0" parTransId="{C9A146D9-5467-4FF3-8B57-80CAF2AEB0AF}" sibTransId="{A31CE14E-854D-41CC-98CA-EF7EE5EBD99F}"/>
    <dgm:cxn modelId="{397155FC-B18E-434D-B040-D7133CA9747D}" type="presOf" srcId="{18AC8354-90DA-4B84-8F27-B08B89678A6C}" destId="{26BF7D44-5E7E-43BF-B3CB-7F7573C5FE63}" srcOrd="0" destOrd="2" presId="urn:microsoft.com/office/officeart/2005/8/layout/hChevron3"/>
    <dgm:cxn modelId="{27A618AE-CC09-4478-BD2B-123B90DCE7B5}" type="presOf" srcId="{E81859FE-0BE1-454A-BB17-9BE8514BF4E8}" destId="{26BF7D44-5E7E-43BF-B3CB-7F7573C5FE63}" srcOrd="0" destOrd="1" presId="urn:microsoft.com/office/officeart/2005/8/layout/hChevron3"/>
    <dgm:cxn modelId="{95CE02AA-849E-41F0-B1AC-5D8DD3412909}" srcId="{E01E544B-65D2-4251-A371-93F3C59059A2}" destId="{2A0E1000-8219-4EBD-AE11-C0D13C77128C}" srcOrd="0" destOrd="0" parTransId="{040F2EEC-23EB-4D9D-8A0F-D0834C463077}" sibTransId="{2BB162DD-EF44-4862-B76D-CFA5AFEA66E0}"/>
    <dgm:cxn modelId="{42B9BC60-B065-4C2C-A2FB-3BE8BDD8D8AE}" type="presOf" srcId="{48F79AB0-F475-4855-90DC-D51F0778DD89}" destId="{26BF7D44-5E7E-43BF-B3CB-7F7573C5FE63}" srcOrd="0" destOrd="0" presId="urn:microsoft.com/office/officeart/2005/8/layout/hChevron3"/>
    <dgm:cxn modelId="{5783F330-A8FD-4F89-8E86-13626FE045F6}" type="presParOf" srcId="{E8183C83-14A0-45EB-A61E-92223B4FEB8B}" destId="{DC5EE4B4-3C23-4D9B-AC2D-A6212AC58548}" srcOrd="0" destOrd="0" presId="urn:microsoft.com/office/officeart/2005/8/layout/hChevron3"/>
    <dgm:cxn modelId="{9818A40C-B656-45BC-9308-C4ED0A0F5809}" type="presParOf" srcId="{E8183C83-14A0-45EB-A61E-92223B4FEB8B}" destId="{FABABBB1-008C-4758-BB8C-A625560C62FC}" srcOrd="1" destOrd="0" presId="urn:microsoft.com/office/officeart/2005/8/layout/hChevron3"/>
    <dgm:cxn modelId="{8E528AD1-00C0-4B24-B9B1-19D2444FC541}" type="presParOf" srcId="{E8183C83-14A0-45EB-A61E-92223B4FEB8B}" destId="{26BF7D44-5E7E-43BF-B3CB-7F7573C5FE63}" srcOrd="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885F0A-EE86-4346-982D-222FDA493E93}">
      <dsp:nvSpPr>
        <dsp:cNvPr id="0" name=""/>
        <dsp:cNvSpPr/>
      </dsp:nvSpPr>
      <dsp:spPr>
        <a:xfrm>
          <a:off x="0" y="73763"/>
          <a:ext cx="3657600" cy="491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>
              <a:solidFill>
                <a:schemeClr val="tx1"/>
              </a:solidFill>
            </a:rPr>
            <a:t>About </a:t>
          </a:r>
          <a:r>
            <a:rPr lang="en-US" sz="2100" kern="1200" dirty="0" err="1" smtClean="0">
              <a:solidFill>
                <a:schemeClr val="tx1"/>
              </a:solidFill>
            </a:rPr>
            <a:t>AdWorks</a:t>
          </a:r>
          <a:endParaRPr lang="en-US" sz="2100" kern="1200" dirty="0">
            <a:solidFill>
              <a:schemeClr val="tx1"/>
            </a:solidFill>
          </a:endParaRPr>
        </a:p>
      </dsp:txBody>
      <dsp:txXfrm>
        <a:off x="23988" y="97751"/>
        <a:ext cx="3609624" cy="443423"/>
      </dsp:txXfrm>
    </dsp:sp>
    <dsp:sp modelId="{A08ACECB-1B59-4987-AD39-A05ACC1FA13B}">
      <dsp:nvSpPr>
        <dsp:cNvPr id="0" name=""/>
        <dsp:cNvSpPr/>
      </dsp:nvSpPr>
      <dsp:spPr>
        <a:xfrm>
          <a:off x="0" y="625643"/>
          <a:ext cx="3657600" cy="491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Accomplishments</a:t>
          </a:r>
          <a:endParaRPr lang="en-US" sz="2100" kern="1200" dirty="0"/>
        </a:p>
      </dsp:txBody>
      <dsp:txXfrm>
        <a:off x="23988" y="649631"/>
        <a:ext cx="3609624" cy="443423"/>
      </dsp:txXfrm>
    </dsp:sp>
    <dsp:sp modelId="{96DEE890-97ED-4986-8830-37DBF8FD0E0E}">
      <dsp:nvSpPr>
        <dsp:cNvPr id="0" name=""/>
        <dsp:cNvSpPr/>
      </dsp:nvSpPr>
      <dsp:spPr>
        <a:xfrm>
          <a:off x="0" y="1177523"/>
          <a:ext cx="3657600" cy="491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Organization</a:t>
          </a:r>
          <a:endParaRPr lang="en-US" sz="2100" kern="1200" dirty="0"/>
        </a:p>
      </dsp:txBody>
      <dsp:txXfrm>
        <a:off x="23988" y="1201511"/>
        <a:ext cx="3609624" cy="443423"/>
      </dsp:txXfrm>
    </dsp:sp>
    <dsp:sp modelId="{26082038-E7D7-4B88-9901-1FEF7B437361}">
      <dsp:nvSpPr>
        <dsp:cNvPr id="0" name=""/>
        <dsp:cNvSpPr/>
      </dsp:nvSpPr>
      <dsp:spPr>
        <a:xfrm>
          <a:off x="0" y="1729403"/>
          <a:ext cx="3657600" cy="491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Working with Clients</a:t>
          </a:r>
          <a:endParaRPr lang="en-US" sz="2100" kern="1200" dirty="0"/>
        </a:p>
      </dsp:txBody>
      <dsp:txXfrm>
        <a:off x="23988" y="1753391"/>
        <a:ext cx="3609624" cy="443423"/>
      </dsp:txXfrm>
    </dsp:sp>
    <dsp:sp modelId="{D33590D4-2843-41C9-A077-7351FC5C7577}">
      <dsp:nvSpPr>
        <dsp:cNvPr id="0" name=""/>
        <dsp:cNvSpPr/>
      </dsp:nvSpPr>
      <dsp:spPr>
        <a:xfrm>
          <a:off x="0" y="2281283"/>
          <a:ext cx="3657600" cy="491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Health Insurance</a:t>
          </a:r>
          <a:endParaRPr lang="en-US" sz="2100" kern="1200" dirty="0"/>
        </a:p>
      </dsp:txBody>
      <dsp:txXfrm>
        <a:off x="23988" y="2305271"/>
        <a:ext cx="3609624" cy="443423"/>
      </dsp:txXfrm>
    </dsp:sp>
    <dsp:sp modelId="{9A6AE5AD-EC98-4ABA-994D-CB8098D5256F}">
      <dsp:nvSpPr>
        <dsp:cNvPr id="0" name=""/>
        <dsp:cNvSpPr/>
      </dsp:nvSpPr>
      <dsp:spPr>
        <a:xfrm>
          <a:off x="0" y="2833163"/>
          <a:ext cx="3657600" cy="491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Leave Time</a:t>
          </a:r>
          <a:endParaRPr lang="en-US" sz="2100" kern="1200" dirty="0"/>
        </a:p>
      </dsp:txBody>
      <dsp:txXfrm>
        <a:off x="23988" y="2857151"/>
        <a:ext cx="3609624" cy="443423"/>
      </dsp:txXfrm>
    </dsp:sp>
    <dsp:sp modelId="{047C6185-8A33-4FDA-BE39-B0175176EA04}">
      <dsp:nvSpPr>
        <dsp:cNvPr id="0" name=""/>
        <dsp:cNvSpPr/>
      </dsp:nvSpPr>
      <dsp:spPr>
        <a:xfrm>
          <a:off x="0" y="3385044"/>
          <a:ext cx="3657600" cy="491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Paperwork Process</a:t>
          </a:r>
          <a:endParaRPr lang="en-US" sz="2100" kern="1200" dirty="0"/>
        </a:p>
      </dsp:txBody>
      <dsp:txXfrm>
        <a:off x="23988" y="3409032"/>
        <a:ext cx="3609624" cy="4434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48B3FC-9F02-41E6-8C62-106AA055D011}">
      <dsp:nvSpPr>
        <dsp:cNvPr id="0" name=""/>
        <dsp:cNvSpPr/>
      </dsp:nvSpPr>
      <dsp:spPr>
        <a:xfrm>
          <a:off x="2768991" y="2020907"/>
          <a:ext cx="1929616" cy="1929616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3000"/>
                <a:satMod val="110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shade val="90000"/>
                <a:satMod val="120000"/>
              </a:schemeClr>
            </a:gs>
            <a:gs pos="45000">
              <a:schemeClr val="accent2">
                <a:hueOff val="0"/>
                <a:satOff val="0"/>
                <a:lumOff val="0"/>
                <a:alphaOff val="0"/>
                <a:shade val="100000"/>
                <a:satMod val="128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shade val="100000"/>
                <a:satMod val="128000"/>
              </a:schemeClr>
            </a:gs>
            <a:gs pos="73000">
              <a:schemeClr val="accent2">
                <a:hueOff val="0"/>
                <a:satOff val="0"/>
                <a:lumOff val="0"/>
                <a:alphaOff val="0"/>
                <a:shade val="90000"/>
                <a:satMod val="12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63000"/>
                <a:satMod val="110000"/>
              </a:schemeClr>
            </a:gs>
          </a:gsLst>
          <a:lin ang="950000" scaled="1"/>
        </a:gra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Satisfied Client</a:t>
          </a:r>
          <a:endParaRPr lang="en-US" sz="3100" kern="1200" dirty="0"/>
        </a:p>
      </dsp:txBody>
      <dsp:txXfrm>
        <a:off x="3051577" y="2303493"/>
        <a:ext cx="1364444" cy="1364444"/>
      </dsp:txXfrm>
    </dsp:sp>
    <dsp:sp modelId="{43ECF5E7-5A4C-46D8-9AC6-27C79D9D1377}">
      <dsp:nvSpPr>
        <dsp:cNvPr id="0" name=""/>
        <dsp:cNvSpPr/>
      </dsp:nvSpPr>
      <dsp:spPr>
        <a:xfrm rot="20700000">
          <a:off x="4721999" y="2253559"/>
          <a:ext cx="1436083" cy="54994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hade val="63000"/>
                <a:satMod val="110000"/>
              </a:schemeClr>
            </a:gs>
            <a:gs pos="30000">
              <a:schemeClr val="accent2">
                <a:tint val="60000"/>
                <a:hueOff val="0"/>
                <a:satOff val="0"/>
                <a:lumOff val="0"/>
                <a:alphaOff val="0"/>
                <a:shade val="90000"/>
                <a:satMod val="120000"/>
              </a:schemeClr>
            </a:gs>
            <a:gs pos="45000">
              <a:schemeClr val="accent2">
                <a:tint val="60000"/>
                <a:hueOff val="0"/>
                <a:satOff val="0"/>
                <a:lumOff val="0"/>
                <a:alphaOff val="0"/>
                <a:shade val="100000"/>
                <a:satMod val="128000"/>
              </a:schemeClr>
            </a:gs>
            <a:gs pos="55000">
              <a:schemeClr val="accent2">
                <a:tint val="60000"/>
                <a:hueOff val="0"/>
                <a:satOff val="0"/>
                <a:lumOff val="0"/>
                <a:alphaOff val="0"/>
                <a:shade val="100000"/>
                <a:satMod val="128000"/>
              </a:schemeClr>
            </a:gs>
            <a:gs pos="73000">
              <a:schemeClr val="accent2">
                <a:tint val="60000"/>
                <a:hueOff val="0"/>
                <a:satOff val="0"/>
                <a:lumOff val="0"/>
                <a:alphaOff val="0"/>
                <a:shade val="90000"/>
                <a:satMod val="12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shade val="63000"/>
                <a:satMod val="110000"/>
              </a:schemeClr>
            </a:gs>
          </a:gsLst>
          <a:lin ang="950000" scaled="1"/>
        </a:gradFill>
        <a:ln>
          <a:noFill/>
        </a:ln>
        <a:effectLst>
          <a:outerShdw blurRad="57150" dist="38100" dir="5400000" algn="br" rotWithShape="0">
            <a:srgbClr val="000000">
              <a:alpha val="57000"/>
            </a:srgbClr>
          </a:outerShdw>
        </a:effectLst>
        <a:scene3d>
          <a:camera prst="orthographicFront">
            <a:rot lat="0" lon="0" rev="0"/>
          </a:camera>
          <a:lightRig rig="twoPt" dir="t">
            <a:rot lat="0" lon="0" rev="1800000"/>
          </a:lightRig>
        </a:scene3d>
        <a:sp3d>
          <a:bevelT w="44450" h="3175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CA4CB53-4211-4624-8963-B57B50D640DE}">
      <dsp:nvSpPr>
        <dsp:cNvPr id="0" name=""/>
        <dsp:cNvSpPr/>
      </dsp:nvSpPr>
      <dsp:spPr>
        <a:xfrm>
          <a:off x="5217049" y="1609432"/>
          <a:ext cx="1833135" cy="1466508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Media Relations</a:t>
          </a:r>
          <a:endParaRPr lang="en-US" sz="20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Contacts media outlets</a:t>
          </a:r>
          <a:endParaRPr lang="en-US" sz="1600" kern="1200" dirty="0"/>
        </a:p>
      </dsp:txBody>
      <dsp:txXfrm>
        <a:off x="5260002" y="1652385"/>
        <a:ext cx="1747229" cy="1380602"/>
      </dsp:txXfrm>
    </dsp:sp>
    <dsp:sp modelId="{09EAB628-81E1-48D7-B19B-619EDE0204F6}">
      <dsp:nvSpPr>
        <dsp:cNvPr id="0" name=""/>
        <dsp:cNvSpPr/>
      </dsp:nvSpPr>
      <dsp:spPr>
        <a:xfrm rot="17700000">
          <a:off x="3762284" y="1109814"/>
          <a:ext cx="1436083" cy="54994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hade val="63000"/>
                <a:satMod val="110000"/>
              </a:schemeClr>
            </a:gs>
            <a:gs pos="30000">
              <a:schemeClr val="accent2">
                <a:tint val="60000"/>
                <a:hueOff val="0"/>
                <a:satOff val="0"/>
                <a:lumOff val="0"/>
                <a:alphaOff val="0"/>
                <a:shade val="90000"/>
                <a:satMod val="120000"/>
              </a:schemeClr>
            </a:gs>
            <a:gs pos="45000">
              <a:schemeClr val="accent2">
                <a:tint val="60000"/>
                <a:hueOff val="0"/>
                <a:satOff val="0"/>
                <a:lumOff val="0"/>
                <a:alphaOff val="0"/>
                <a:shade val="100000"/>
                <a:satMod val="128000"/>
              </a:schemeClr>
            </a:gs>
            <a:gs pos="55000">
              <a:schemeClr val="accent2">
                <a:tint val="60000"/>
                <a:hueOff val="0"/>
                <a:satOff val="0"/>
                <a:lumOff val="0"/>
                <a:alphaOff val="0"/>
                <a:shade val="100000"/>
                <a:satMod val="128000"/>
              </a:schemeClr>
            </a:gs>
            <a:gs pos="73000">
              <a:schemeClr val="accent2">
                <a:tint val="60000"/>
                <a:hueOff val="0"/>
                <a:satOff val="0"/>
                <a:lumOff val="0"/>
                <a:alphaOff val="0"/>
                <a:shade val="90000"/>
                <a:satMod val="12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shade val="63000"/>
                <a:satMod val="110000"/>
              </a:schemeClr>
            </a:gs>
          </a:gsLst>
          <a:lin ang="950000" scaled="1"/>
        </a:gradFill>
        <a:ln>
          <a:noFill/>
        </a:ln>
        <a:effectLst>
          <a:outerShdw blurRad="57150" dist="38100" dir="5400000" algn="br" rotWithShape="0">
            <a:srgbClr val="000000">
              <a:alpha val="57000"/>
            </a:srgbClr>
          </a:outerShdw>
        </a:effectLst>
        <a:scene3d>
          <a:camera prst="orthographicFront">
            <a:rot lat="0" lon="0" rev="0"/>
          </a:camera>
          <a:lightRig rig="twoPt" dir="t">
            <a:rot lat="0" lon="0" rev="1800000"/>
          </a:lightRig>
        </a:scene3d>
        <a:sp3d>
          <a:bevelT w="44450" h="3175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6D40C4A-3B9C-427E-B694-09E017BD0B50}">
      <dsp:nvSpPr>
        <dsp:cNvPr id="0" name=""/>
        <dsp:cNvSpPr/>
      </dsp:nvSpPr>
      <dsp:spPr>
        <a:xfrm>
          <a:off x="3867216" y="764"/>
          <a:ext cx="1833135" cy="1466508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Sales</a:t>
          </a:r>
          <a:endParaRPr lang="en-US" sz="20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Main Content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Sells ad space</a:t>
          </a:r>
          <a:endParaRPr lang="en-US" sz="1600" kern="1200" dirty="0"/>
        </a:p>
      </dsp:txBody>
      <dsp:txXfrm>
        <a:off x="3910169" y="43717"/>
        <a:ext cx="1747229" cy="1380602"/>
      </dsp:txXfrm>
    </dsp:sp>
    <dsp:sp modelId="{60C9A54F-C5FB-4ED9-9F11-1D3395C946ED}">
      <dsp:nvSpPr>
        <dsp:cNvPr id="0" name=""/>
        <dsp:cNvSpPr/>
      </dsp:nvSpPr>
      <dsp:spPr>
        <a:xfrm rot="14700000">
          <a:off x="2269232" y="1109814"/>
          <a:ext cx="1436083" cy="54994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hade val="63000"/>
                <a:satMod val="110000"/>
              </a:schemeClr>
            </a:gs>
            <a:gs pos="30000">
              <a:schemeClr val="accent2">
                <a:tint val="60000"/>
                <a:hueOff val="0"/>
                <a:satOff val="0"/>
                <a:lumOff val="0"/>
                <a:alphaOff val="0"/>
                <a:shade val="90000"/>
                <a:satMod val="120000"/>
              </a:schemeClr>
            </a:gs>
            <a:gs pos="45000">
              <a:schemeClr val="accent2">
                <a:tint val="60000"/>
                <a:hueOff val="0"/>
                <a:satOff val="0"/>
                <a:lumOff val="0"/>
                <a:alphaOff val="0"/>
                <a:shade val="100000"/>
                <a:satMod val="128000"/>
              </a:schemeClr>
            </a:gs>
            <a:gs pos="55000">
              <a:schemeClr val="accent2">
                <a:tint val="60000"/>
                <a:hueOff val="0"/>
                <a:satOff val="0"/>
                <a:lumOff val="0"/>
                <a:alphaOff val="0"/>
                <a:shade val="100000"/>
                <a:satMod val="128000"/>
              </a:schemeClr>
            </a:gs>
            <a:gs pos="73000">
              <a:schemeClr val="accent2">
                <a:tint val="60000"/>
                <a:hueOff val="0"/>
                <a:satOff val="0"/>
                <a:lumOff val="0"/>
                <a:alphaOff val="0"/>
                <a:shade val="90000"/>
                <a:satMod val="12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shade val="63000"/>
                <a:satMod val="110000"/>
              </a:schemeClr>
            </a:gs>
          </a:gsLst>
          <a:lin ang="950000" scaled="1"/>
        </a:gradFill>
        <a:ln>
          <a:noFill/>
        </a:ln>
        <a:effectLst>
          <a:outerShdw blurRad="57150" dist="38100" dir="5400000" algn="br" rotWithShape="0">
            <a:srgbClr val="000000">
              <a:alpha val="57000"/>
            </a:srgbClr>
          </a:outerShdw>
        </a:effectLst>
        <a:scene3d>
          <a:camera prst="orthographicFront">
            <a:rot lat="0" lon="0" rev="0"/>
          </a:camera>
          <a:lightRig rig="twoPt" dir="t">
            <a:rot lat="0" lon="0" rev="1800000"/>
          </a:lightRig>
        </a:scene3d>
        <a:sp3d>
          <a:bevelT w="44450" h="3175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84E8256-DC22-4191-9246-58BF1311B284}">
      <dsp:nvSpPr>
        <dsp:cNvPr id="0" name=""/>
        <dsp:cNvSpPr/>
      </dsp:nvSpPr>
      <dsp:spPr>
        <a:xfrm>
          <a:off x="1767248" y="764"/>
          <a:ext cx="1833135" cy="1466508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Design/Creative</a:t>
          </a:r>
          <a:endParaRPr lang="en-US" sz="20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Focus on layout and artistic elements</a:t>
          </a:r>
          <a:endParaRPr lang="en-US" sz="1600" kern="1200" dirty="0"/>
        </a:p>
      </dsp:txBody>
      <dsp:txXfrm>
        <a:off x="1810201" y="43717"/>
        <a:ext cx="1747229" cy="1380602"/>
      </dsp:txXfrm>
    </dsp:sp>
    <dsp:sp modelId="{88B6481A-11AC-474A-8B43-ACD14F9FD966}">
      <dsp:nvSpPr>
        <dsp:cNvPr id="0" name=""/>
        <dsp:cNvSpPr/>
      </dsp:nvSpPr>
      <dsp:spPr>
        <a:xfrm rot="11700000">
          <a:off x="1309516" y="2253559"/>
          <a:ext cx="1436083" cy="54994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hade val="63000"/>
                <a:satMod val="110000"/>
              </a:schemeClr>
            </a:gs>
            <a:gs pos="30000">
              <a:schemeClr val="accent2">
                <a:tint val="60000"/>
                <a:hueOff val="0"/>
                <a:satOff val="0"/>
                <a:lumOff val="0"/>
                <a:alphaOff val="0"/>
                <a:shade val="90000"/>
                <a:satMod val="120000"/>
              </a:schemeClr>
            </a:gs>
            <a:gs pos="45000">
              <a:schemeClr val="accent2">
                <a:tint val="60000"/>
                <a:hueOff val="0"/>
                <a:satOff val="0"/>
                <a:lumOff val="0"/>
                <a:alphaOff val="0"/>
                <a:shade val="100000"/>
                <a:satMod val="128000"/>
              </a:schemeClr>
            </a:gs>
            <a:gs pos="55000">
              <a:schemeClr val="accent2">
                <a:tint val="60000"/>
                <a:hueOff val="0"/>
                <a:satOff val="0"/>
                <a:lumOff val="0"/>
                <a:alphaOff val="0"/>
                <a:shade val="100000"/>
                <a:satMod val="128000"/>
              </a:schemeClr>
            </a:gs>
            <a:gs pos="73000">
              <a:schemeClr val="accent2">
                <a:tint val="60000"/>
                <a:hueOff val="0"/>
                <a:satOff val="0"/>
                <a:lumOff val="0"/>
                <a:alphaOff val="0"/>
                <a:shade val="90000"/>
                <a:satMod val="12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shade val="63000"/>
                <a:satMod val="110000"/>
              </a:schemeClr>
            </a:gs>
          </a:gsLst>
          <a:lin ang="950000" scaled="1"/>
        </a:gradFill>
        <a:ln>
          <a:noFill/>
        </a:ln>
        <a:effectLst>
          <a:outerShdw blurRad="57150" dist="38100" dir="5400000" algn="br" rotWithShape="0">
            <a:srgbClr val="000000">
              <a:alpha val="57000"/>
            </a:srgbClr>
          </a:outerShdw>
        </a:effectLst>
        <a:scene3d>
          <a:camera prst="orthographicFront">
            <a:rot lat="0" lon="0" rev="0"/>
          </a:camera>
          <a:lightRig rig="twoPt" dir="t">
            <a:rot lat="0" lon="0" rev="1800000"/>
          </a:lightRig>
        </a:scene3d>
        <a:sp3d>
          <a:bevelT w="44450" h="3175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75A61D0-D51B-47D1-8BA5-6EC581A846D1}">
      <dsp:nvSpPr>
        <dsp:cNvPr id="0" name=""/>
        <dsp:cNvSpPr/>
      </dsp:nvSpPr>
      <dsp:spPr>
        <a:xfrm>
          <a:off x="417415" y="1609432"/>
          <a:ext cx="1833135" cy="1466508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Advertising</a:t>
          </a:r>
          <a:endParaRPr lang="en-US" sz="20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Know the target audience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Encompass a competitive edge</a:t>
          </a:r>
          <a:endParaRPr lang="en-US" sz="1600" kern="1200" dirty="0"/>
        </a:p>
      </dsp:txBody>
      <dsp:txXfrm>
        <a:off x="460368" y="1652385"/>
        <a:ext cx="1747229" cy="13806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CAF8A7-0E54-4D0E-9A89-C64AF8916780}">
      <dsp:nvSpPr>
        <dsp:cNvPr id="0" name=""/>
        <dsp:cNvSpPr/>
      </dsp:nvSpPr>
      <dsp:spPr>
        <a:xfrm>
          <a:off x="34" y="91385"/>
          <a:ext cx="3275855" cy="69028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10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90000"/>
                <a:satMod val="12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shade val="100000"/>
                <a:satMod val="128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100000"/>
                <a:satMod val="128000"/>
              </a:schemeClr>
            </a:gs>
            <a:gs pos="73000">
              <a:schemeClr val="accent1">
                <a:hueOff val="0"/>
                <a:satOff val="0"/>
                <a:lumOff val="0"/>
                <a:alphaOff val="0"/>
                <a:shade val="90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3000"/>
                <a:satMod val="110000"/>
              </a:schemeClr>
            </a:gs>
          </a:gsLst>
          <a:lin ang="95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br" rotWithShape="0">
            <a:srgbClr val="000000">
              <a:alpha val="57000"/>
            </a:srgbClr>
          </a:outerShdw>
        </a:effectLst>
        <a:scene3d>
          <a:camera prst="orthographicFront">
            <a:rot lat="0" lon="0" rev="0"/>
          </a:camera>
          <a:lightRig rig="twoPt" dir="t">
            <a:rot lat="0" lon="0" rev="1800000"/>
          </a:lightRig>
        </a:scene3d>
        <a:sp3d>
          <a:bevelT w="44450" h="31750" prst="coolSlant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Paid Leave</a:t>
          </a:r>
          <a:endParaRPr lang="en-US" sz="3200" kern="1200" dirty="0"/>
        </a:p>
      </dsp:txBody>
      <dsp:txXfrm>
        <a:off x="34" y="91385"/>
        <a:ext cx="3275855" cy="690289"/>
      </dsp:txXfrm>
    </dsp:sp>
    <dsp:sp modelId="{D52A5B14-5F62-4832-BDC1-6D262057367A}">
      <dsp:nvSpPr>
        <dsp:cNvPr id="0" name=""/>
        <dsp:cNvSpPr/>
      </dsp:nvSpPr>
      <dsp:spPr>
        <a:xfrm>
          <a:off x="34" y="781674"/>
          <a:ext cx="3275855" cy="35465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Jury Duty</a:t>
          </a:r>
          <a:endParaRPr lang="en-U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Disability</a:t>
          </a:r>
          <a:endParaRPr lang="en-U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smtClean="0"/>
            <a:t>Organ Donor</a:t>
          </a:r>
          <a:endParaRPr lang="en-US" sz="1900" kern="120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smtClean="0"/>
            <a:t>Holidays</a:t>
          </a:r>
          <a:endParaRPr lang="en-US" sz="1900" kern="120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Funeral</a:t>
          </a:r>
          <a:endParaRPr lang="en-U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Military</a:t>
          </a:r>
          <a:endParaRPr lang="en-U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smtClean="0"/>
            <a:t>Sick</a:t>
          </a:r>
          <a:endParaRPr lang="en-US" sz="1900" kern="1200"/>
        </a:p>
        <a:p>
          <a:pPr marL="342900" lvl="2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smtClean="0"/>
            <a:t>1 day per month</a:t>
          </a:r>
          <a:endParaRPr lang="en-US" sz="1900" kern="120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smtClean="0"/>
            <a:t>Vacation</a:t>
          </a:r>
          <a:endParaRPr lang="en-US" sz="1900" kern="1200"/>
        </a:p>
        <a:p>
          <a:pPr marL="342900" lvl="2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12 days: 1-3 years</a:t>
          </a:r>
          <a:endParaRPr lang="en-US" sz="1900" kern="1200" dirty="0"/>
        </a:p>
        <a:p>
          <a:pPr marL="342900" lvl="2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smtClean="0"/>
            <a:t>1 day extra per year</a:t>
          </a:r>
          <a:endParaRPr lang="en-US" sz="1900" kern="1200"/>
        </a:p>
      </dsp:txBody>
      <dsp:txXfrm>
        <a:off x="34" y="781674"/>
        <a:ext cx="3275855" cy="3546539"/>
      </dsp:txXfrm>
    </dsp:sp>
    <dsp:sp modelId="{2BB5BDFE-3C98-4334-B44A-9D0ABC862D00}">
      <dsp:nvSpPr>
        <dsp:cNvPr id="0" name=""/>
        <dsp:cNvSpPr/>
      </dsp:nvSpPr>
      <dsp:spPr>
        <a:xfrm>
          <a:off x="3734509" y="91385"/>
          <a:ext cx="3275855" cy="69028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10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90000"/>
                <a:satMod val="12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shade val="100000"/>
                <a:satMod val="128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100000"/>
                <a:satMod val="128000"/>
              </a:schemeClr>
            </a:gs>
            <a:gs pos="73000">
              <a:schemeClr val="accent1">
                <a:hueOff val="0"/>
                <a:satOff val="0"/>
                <a:lumOff val="0"/>
                <a:alphaOff val="0"/>
                <a:shade val="90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3000"/>
                <a:satMod val="110000"/>
              </a:schemeClr>
            </a:gs>
          </a:gsLst>
          <a:lin ang="95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br" rotWithShape="0">
            <a:srgbClr val="000000">
              <a:alpha val="57000"/>
            </a:srgbClr>
          </a:outerShdw>
        </a:effectLst>
        <a:scene3d>
          <a:camera prst="orthographicFront">
            <a:rot lat="0" lon="0" rev="0"/>
          </a:camera>
          <a:lightRig rig="twoPt" dir="t">
            <a:rot lat="0" lon="0" rev="1800000"/>
          </a:lightRig>
        </a:scene3d>
        <a:sp3d>
          <a:bevelT w="44450" h="31750" prst="coolSlant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Unpaid Leave</a:t>
          </a:r>
          <a:endParaRPr lang="en-US" sz="3200" kern="1200" dirty="0"/>
        </a:p>
      </dsp:txBody>
      <dsp:txXfrm>
        <a:off x="3734509" y="91385"/>
        <a:ext cx="3275855" cy="690289"/>
      </dsp:txXfrm>
    </dsp:sp>
    <dsp:sp modelId="{9FFA64E3-6858-40C7-B622-E4A8299CBA3F}">
      <dsp:nvSpPr>
        <dsp:cNvPr id="0" name=""/>
        <dsp:cNvSpPr/>
      </dsp:nvSpPr>
      <dsp:spPr>
        <a:xfrm>
          <a:off x="3734509" y="781674"/>
          <a:ext cx="3275855" cy="35465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Family and Medical Leave</a:t>
          </a:r>
          <a:endParaRPr lang="en-U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Family Military Leave</a:t>
          </a:r>
          <a:endParaRPr lang="en-U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School Activity</a:t>
          </a:r>
          <a:endParaRPr lang="en-U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Non-approved Conference</a:t>
          </a:r>
          <a:endParaRPr lang="en-U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Maternity</a:t>
          </a:r>
          <a:endParaRPr lang="en-US" sz="1900" kern="1200" dirty="0"/>
        </a:p>
      </dsp:txBody>
      <dsp:txXfrm>
        <a:off x="3734509" y="781674"/>
        <a:ext cx="3275855" cy="354653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5EE4B4-3C23-4D9B-AC2D-A6212AC58548}">
      <dsp:nvSpPr>
        <dsp:cNvPr id="0" name=""/>
        <dsp:cNvSpPr/>
      </dsp:nvSpPr>
      <dsp:spPr>
        <a:xfrm>
          <a:off x="1033" y="0"/>
          <a:ext cx="3362666" cy="3057236"/>
        </a:xfrm>
        <a:prstGeom prst="homePlate">
          <a:avLst>
            <a:gd name="adj" fmla="val 2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5497" tIns="71120" rIns="621989" bIns="7112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Supervisor provides paperwork to employee</a:t>
          </a:r>
          <a:endParaRPr lang="en-US" sz="2800" kern="1200" dirty="0"/>
        </a:p>
      </dsp:txBody>
      <dsp:txXfrm>
        <a:off x="1033" y="0"/>
        <a:ext cx="2980512" cy="3057236"/>
      </dsp:txXfrm>
    </dsp:sp>
    <dsp:sp modelId="{26BF7D44-5E7E-43BF-B3CB-7F7573C5FE63}">
      <dsp:nvSpPr>
        <dsp:cNvPr id="0" name=""/>
        <dsp:cNvSpPr/>
      </dsp:nvSpPr>
      <dsp:spPr>
        <a:xfrm>
          <a:off x="2483172" y="0"/>
          <a:ext cx="4407799" cy="3057236"/>
        </a:xfrm>
        <a:prstGeom prst="chevron">
          <a:avLst>
            <a:gd name="adj" fmla="val 25000"/>
          </a:avLst>
        </a:prstGeom>
        <a:solidFill>
          <a:schemeClr val="accent2">
            <a:lumMod val="75000"/>
          </a:schemeClr>
        </a:solidFill>
        <a:ln w="1905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5497" tIns="71120" rIns="155497" bIns="71120" numCol="1" spcCol="1270" anchor="t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Employee submits paperwork within  one week</a:t>
          </a:r>
          <a:endParaRPr lang="en-US" sz="2800" kern="1200" dirty="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Tax Forms</a:t>
          </a:r>
          <a:endParaRPr lang="en-US" sz="2200" kern="1200" dirty="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smtClean="0"/>
            <a:t>401k</a:t>
          </a:r>
          <a:endParaRPr lang="en-US" sz="2200" kern="120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Emergency Contact Information</a:t>
          </a:r>
          <a:endParaRPr lang="en-US" sz="2200" kern="1200" dirty="0"/>
        </a:p>
      </dsp:txBody>
      <dsp:txXfrm>
        <a:off x="3247481" y="0"/>
        <a:ext cx="2879181" cy="30572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nsch\Desktop\O14ThemesHandoffs\WorkingFiles\FinalHanoff\Sketchbook\Cover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16" name="Group 15"/>
          <p:cNvGrpSpPr/>
          <p:nvPr/>
        </p:nvGrpSpPr>
        <p:grpSpPr>
          <a:xfrm rot="20533676">
            <a:off x="618027" y="3923015"/>
            <a:ext cx="2508736" cy="2527488"/>
            <a:chOff x="494947" y="417279"/>
            <a:chExt cx="2417578" cy="2421351"/>
          </a:xfrm>
        </p:grpSpPr>
        <p:sp>
          <p:nvSpPr>
            <p:cNvPr id="12" name="Freeform 11"/>
            <p:cNvSpPr/>
            <p:nvPr/>
          </p:nvSpPr>
          <p:spPr>
            <a:xfrm>
              <a:off x="494947" y="494484"/>
              <a:ext cx="2328384" cy="2344146"/>
            </a:xfrm>
            <a:custGeom>
              <a:avLst/>
              <a:gdLst>
                <a:gd name="connsiteX0" fmla="*/ 94077 w 2328384"/>
                <a:gd name="connsiteY0" fmla="*/ 0 h 2344146"/>
                <a:gd name="connsiteX1" fmla="*/ 0 w 2328384"/>
                <a:gd name="connsiteY1" fmla="*/ 2344146 h 2344146"/>
                <a:gd name="connsiteX2" fmla="*/ 2328384 w 2328384"/>
                <a:gd name="connsiteY2" fmla="*/ 2250067 h 2344146"/>
                <a:gd name="connsiteX3" fmla="*/ 94077 w 2328384"/>
                <a:gd name="connsiteY3" fmla="*/ 0 h 234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8384" h="2344146">
                  <a:moveTo>
                    <a:pt x="94077" y="0"/>
                  </a:moveTo>
                  <a:lnTo>
                    <a:pt x="0" y="2344146"/>
                  </a:lnTo>
                  <a:lnTo>
                    <a:pt x="2328384" y="2250067"/>
                  </a:lnTo>
                  <a:lnTo>
                    <a:pt x="94077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0100">
                    <a:alpha val="31000"/>
                  </a:srgbClr>
                </a:gs>
                <a:gs pos="49000">
                  <a:srgbClr val="FEFFFF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  <a:effectLst>
              <a:outerShdw blurRad="50800" dist="12700" dir="5400000" rotWithShape="0">
                <a:srgbClr val="000000">
                  <a:alpha val="37000"/>
                </a:srgbClr>
              </a:outerShdw>
              <a:softEdge rad="381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90935" y="417279"/>
              <a:ext cx="2321590" cy="2321590"/>
            </a:xfrm>
            <a:prstGeom prst="rect">
              <a:avLst/>
            </a:prstGeom>
            <a:gradFill flip="none" rotWithShape="1">
              <a:gsLst>
                <a:gs pos="0">
                  <a:srgbClr val="FAE148"/>
                </a:gs>
                <a:gs pos="100000">
                  <a:srgbClr val="FFEB63"/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4456" y="436040"/>
              <a:ext cx="404704" cy="461174"/>
            </a:xfrm>
            <a:prstGeom prst="rect">
              <a:avLst/>
            </a:prstGeom>
          </p:spPr>
        </p:pic>
        <p:pic>
          <p:nvPicPr>
            <p:cNvPr id="15" name="Picture 14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637932" y="2282410"/>
              <a:ext cx="404704" cy="461174"/>
            </a:xfrm>
            <a:prstGeom prst="rect">
              <a:avLst/>
            </a:prstGeom>
          </p:spPr>
        </p:pic>
      </p:grpSp>
      <p:pic>
        <p:nvPicPr>
          <p:cNvPr id="8" name="Picture 7" descr="TitleCar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43346">
            <a:off x="2856203" y="2587842"/>
            <a:ext cx="5773084" cy="38508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360000">
            <a:off x="3339809" y="3015792"/>
            <a:ext cx="4847038" cy="1599722"/>
          </a:xfrm>
        </p:spPr>
        <p:txBody>
          <a:bodyPr anchor="b"/>
          <a:lstStyle>
            <a:lvl1pPr>
              <a:defRPr sz="4800">
                <a:solidFill>
                  <a:srgbClr val="000100"/>
                </a:solidFill>
                <a:effectLst>
                  <a:outerShdw blurRad="63500" sx="102000" sy="102000" algn="ctr" rotWithShape="0">
                    <a:srgbClr val="FFFFFF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360000">
            <a:off x="3200499" y="4766916"/>
            <a:ext cx="4836456" cy="1040845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001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0520000">
            <a:off x="963292" y="5061539"/>
            <a:ext cx="1968535" cy="534991"/>
          </a:xfrm>
        </p:spPr>
        <p:txBody>
          <a:bodyPr anchor="t"/>
          <a:lstStyle>
            <a:lvl1pPr algn="ctr">
              <a:defRPr sz="2200">
                <a:solidFill>
                  <a:schemeClr val="accent1"/>
                </a:solidFill>
              </a:defRPr>
            </a:lvl1pPr>
          </a:lstStyle>
          <a:p>
            <a:fld id="{5F03DE90-9FE4-439C-9A11-0D007FDF506C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0520000">
            <a:off x="647592" y="4135346"/>
            <a:ext cx="2085881" cy="835010"/>
          </a:xfrm>
        </p:spPr>
        <p:txBody>
          <a:bodyPr anchor="ctr"/>
          <a:lstStyle>
            <a:lvl1pPr algn="l">
              <a:defRPr sz="16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0520000">
            <a:off x="1981439" y="5509808"/>
            <a:ext cx="738180" cy="426607"/>
          </a:xfrm>
        </p:spPr>
        <p:txBody>
          <a:bodyPr/>
          <a:lstStyle>
            <a:lvl1pPr algn="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coverBan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880100"/>
            <a:ext cx="9144000" cy="330200"/>
          </a:xfrm>
          <a:prstGeom prst="rect">
            <a:avLst/>
          </a:prstGeom>
          <a:effectLst>
            <a:outerShdw blurRad="63500" dist="38100" dir="5400000" algn="t" rotWithShape="0">
              <a:prstClr val="black">
                <a:alpha val="59000"/>
              </a:prst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50278"/>
            <a:ext cx="1963320" cy="546952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1280" y="838199"/>
            <a:ext cx="5907840" cy="51816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767126"/>
            <a:ext cx="8041440" cy="1442674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2514600" y="1524000"/>
            <a:ext cx="4114800" cy="0"/>
          </a:xfrm>
          <a:prstGeom prst="line">
            <a:avLst/>
          </a:prstGeom>
          <a:ln>
            <a:prstDash val="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97993"/>
            <a:ext cx="8041439" cy="2097259"/>
          </a:xfrm>
        </p:spPr>
        <p:txBody>
          <a:bodyPr anchor="b"/>
          <a:lstStyle>
            <a:lvl1pPr algn="ctr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199" y="3754402"/>
            <a:ext cx="7467601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841248" y="2039112"/>
            <a:ext cx="3657600" cy="39502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039112"/>
            <a:ext cx="3657600" cy="39502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1248" y="2038388"/>
            <a:ext cx="3017520" cy="5423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91091" y="2038387"/>
            <a:ext cx="3014708" cy="5423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Freeform 22"/>
          <p:cNvSpPr>
            <a:spLocks/>
          </p:cNvSpPr>
          <p:nvPr/>
        </p:nvSpPr>
        <p:spPr bwMode="auto">
          <a:xfrm rot="20274567">
            <a:off x="3933637" y="4281002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548461" y="537763"/>
                </a:moveTo>
                <a:lnTo>
                  <a:pt x="548461" y="537763"/>
                </a:lnTo>
                <a:lnTo>
                  <a:pt x="548461" y="537763"/>
                </a:lnTo>
                <a:close/>
                <a:moveTo>
                  <a:pt x="547489" y="536791"/>
                </a:moveTo>
                <a:lnTo>
                  <a:pt x="548461" y="537763"/>
                </a:lnTo>
                <a:lnTo>
                  <a:pt x="546516" y="536791"/>
                </a:lnTo>
                <a:lnTo>
                  <a:pt x="544572" y="535818"/>
                </a:lnTo>
                <a:close/>
                <a:moveTo>
                  <a:pt x="338413" y="443436"/>
                </a:moveTo>
                <a:lnTo>
                  <a:pt x="340357" y="444408"/>
                </a:lnTo>
                <a:lnTo>
                  <a:pt x="339385" y="444408"/>
                </a:lnTo>
                <a:close/>
                <a:moveTo>
                  <a:pt x="337440" y="442463"/>
                </a:moveTo>
                <a:lnTo>
                  <a:pt x="338413" y="443436"/>
                </a:lnTo>
                <a:lnTo>
                  <a:pt x="338412" y="443436"/>
                </a:lnTo>
                <a:close/>
                <a:moveTo>
                  <a:pt x="334522" y="440518"/>
                </a:moveTo>
                <a:lnTo>
                  <a:pt x="334523" y="441491"/>
                </a:lnTo>
                <a:lnTo>
                  <a:pt x="333550" y="441491"/>
                </a:lnTo>
                <a:lnTo>
                  <a:pt x="331605" y="439546"/>
                </a:lnTo>
                <a:close/>
                <a:moveTo>
                  <a:pt x="644733" y="565964"/>
                </a:moveTo>
                <a:lnTo>
                  <a:pt x="642788" y="565964"/>
                </a:lnTo>
                <a:lnTo>
                  <a:pt x="641816" y="565964"/>
                </a:lnTo>
                <a:lnTo>
                  <a:pt x="641816" y="565964"/>
                </a:lnTo>
                <a:close/>
                <a:moveTo>
                  <a:pt x="457051" y="488168"/>
                </a:moveTo>
                <a:lnTo>
                  <a:pt x="458996" y="489140"/>
                </a:lnTo>
                <a:lnTo>
                  <a:pt x="458993" y="489139"/>
                </a:lnTo>
                <a:close/>
                <a:moveTo>
                  <a:pt x="243112" y="383144"/>
                </a:moveTo>
                <a:lnTo>
                  <a:pt x="244085" y="384117"/>
                </a:lnTo>
                <a:lnTo>
                  <a:pt x="244085" y="384117"/>
                </a:lnTo>
                <a:close/>
                <a:moveTo>
                  <a:pt x="781848" y="599027"/>
                </a:moveTo>
                <a:lnTo>
                  <a:pt x="781848" y="599027"/>
                </a:lnTo>
                <a:lnTo>
                  <a:pt x="780876" y="599027"/>
                </a:lnTo>
                <a:close/>
                <a:moveTo>
                  <a:pt x="242140" y="366612"/>
                </a:moveTo>
                <a:lnTo>
                  <a:pt x="244085" y="368557"/>
                </a:lnTo>
                <a:lnTo>
                  <a:pt x="241797" y="366956"/>
                </a:lnTo>
                <a:close/>
                <a:moveTo>
                  <a:pt x="141978" y="301458"/>
                </a:moveTo>
                <a:lnTo>
                  <a:pt x="141978" y="301459"/>
                </a:lnTo>
                <a:lnTo>
                  <a:pt x="141977" y="301459"/>
                </a:lnTo>
                <a:close/>
                <a:moveTo>
                  <a:pt x="142950" y="301458"/>
                </a:moveTo>
                <a:lnTo>
                  <a:pt x="142950" y="302430"/>
                </a:lnTo>
                <a:lnTo>
                  <a:pt x="141978" y="301459"/>
                </a:lnTo>
                <a:close/>
                <a:moveTo>
                  <a:pt x="979256" y="620421"/>
                </a:moveTo>
                <a:lnTo>
                  <a:pt x="979165" y="620512"/>
                </a:lnTo>
                <a:lnTo>
                  <a:pt x="978283" y="620421"/>
                </a:lnTo>
                <a:close/>
                <a:moveTo>
                  <a:pt x="93355" y="247974"/>
                </a:moveTo>
                <a:lnTo>
                  <a:pt x="94328" y="248946"/>
                </a:lnTo>
                <a:lnTo>
                  <a:pt x="94328" y="249919"/>
                </a:lnTo>
                <a:close/>
                <a:moveTo>
                  <a:pt x="1075528" y="637925"/>
                </a:moveTo>
                <a:lnTo>
                  <a:pt x="1075528" y="637925"/>
                </a:lnTo>
                <a:lnTo>
                  <a:pt x="1074555" y="637925"/>
                </a:lnTo>
                <a:close/>
                <a:moveTo>
                  <a:pt x="47650" y="177958"/>
                </a:moveTo>
                <a:lnTo>
                  <a:pt x="49595" y="178930"/>
                </a:lnTo>
                <a:lnTo>
                  <a:pt x="49595" y="180875"/>
                </a:lnTo>
                <a:lnTo>
                  <a:pt x="51540" y="183792"/>
                </a:lnTo>
                <a:lnTo>
                  <a:pt x="50568" y="184764"/>
                </a:lnTo>
                <a:lnTo>
                  <a:pt x="49595" y="184765"/>
                </a:lnTo>
                <a:lnTo>
                  <a:pt x="48623" y="183792"/>
                </a:lnTo>
                <a:lnTo>
                  <a:pt x="46678" y="182820"/>
                </a:lnTo>
                <a:lnTo>
                  <a:pt x="45705" y="179903"/>
                </a:lnTo>
                <a:lnTo>
                  <a:pt x="46678" y="179902"/>
                </a:lnTo>
                <a:lnTo>
                  <a:pt x="46678" y="178930"/>
                </a:lnTo>
                <a:close/>
                <a:moveTo>
                  <a:pt x="35008" y="156564"/>
                </a:moveTo>
                <a:lnTo>
                  <a:pt x="36953" y="159157"/>
                </a:lnTo>
                <a:lnTo>
                  <a:pt x="36953" y="159481"/>
                </a:lnTo>
                <a:close/>
                <a:moveTo>
                  <a:pt x="25284" y="133225"/>
                </a:moveTo>
                <a:lnTo>
                  <a:pt x="28201" y="141005"/>
                </a:lnTo>
                <a:lnTo>
                  <a:pt x="30146" y="144894"/>
                </a:lnTo>
                <a:lnTo>
                  <a:pt x="33063" y="147811"/>
                </a:lnTo>
                <a:lnTo>
                  <a:pt x="33063" y="146839"/>
                </a:lnTo>
                <a:lnTo>
                  <a:pt x="34036" y="148784"/>
                </a:lnTo>
                <a:lnTo>
                  <a:pt x="35008" y="151701"/>
                </a:lnTo>
                <a:lnTo>
                  <a:pt x="34036" y="149756"/>
                </a:lnTo>
                <a:lnTo>
                  <a:pt x="33064" y="148784"/>
                </a:lnTo>
                <a:lnTo>
                  <a:pt x="32091" y="149756"/>
                </a:lnTo>
                <a:lnTo>
                  <a:pt x="25284" y="137114"/>
                </a:lnTo>
                <a:lnTo>
                  <a:pt x="26256" y="137115"/>
                </a:lnTo>
                <a:lnTo>
                  <a:pt x="25284" y="136142"/>
                </a:lnTo>
                <a:close/>
                <a:moveTo>
                  <a:pt x="1277796" y="622366"/>
                </a:moveTo>
                <a:lnTo>
                  <a:pt x="1283631" y="625284"/>
                </a:lnTo>
                <a:lnTo>
                  <a:pt x="1285576" y="628201"/>
                </a:lnTo>
                <a:lnTo>
                  <a:pt x="1287521" y="630146"/>
                </a:lnTo>
                <a:lnTo>
                  <a:pt x="1288494" y="634036"/>
                </a:lnTo>
                <a:lnTo>
                  <a:pt x="1287521" y="637926"/>
                </a:lnTo>
                <a:lnTo>
                  <a:pt x="1285576" y="642788"/>
                </a:lnTo>
                <a:lnTo>
                  <a:pt x="1282659" y="646677"/>
                </a:lnTo>
                <a:lnTo>
                  <a:pt x="1277797" y="650567"/>
                </a:lnTo>
                <a:lnTo>
                  <a:pt x="1271962" y="654457"/>
                </a:lnTo>
                <a:lnTo>
                  <a:pt x="1264183" y="658347"/>
                </a:lnTo>
                <a:lnTo>
                  <a:pt x="1255431" y="662237"/>
                </a:lnTo>
                <a:lnTo>
                  <a:pt x="1235982" y="670016"/>
                </a:lnTo>
                <a:lnTo>
                  <a:pt x="1215560" y="676824"/>
                </a:lnTo>
                <a:lnTo>
                  <a:pt x="1207780" y="680713"/>
                </a:lnTo>
                <a:lnTo>
                  <a:pt x="1199028" y="685575"/>
                </a:lnTo>
                <a:lnTo>
                  <a:pt x="1179579" y="698217"/>
                </a:lnTo>
                <a:lnTo>
                  <a:pt x="1146516" y="722528"/>
                </a:lnTo>
                <a:lnTo>
                  <a:pt x="1140681" y="722529"/>
                </a:lnTo>
                <a:lnTo>
                  <a:pt x="1137764" y="721556"/>
                </a:lnTo>
                <a:lnTo>
                  <a:pt x="1129985" y="714748"/>
                </a:lnTo>
                <a:lnTo>
                  <a:pt x="1137764" y="708914"/>
                </a:lnTo>
                <a:lnTo>
                  <a:pt x="1146516" y="703079"/>
                </a:lnTo>
                <a:lnTo>
                  <a:pt x="1156241" y="696273"/>
                </a:lnTo>
                <a:lnTo>
                  <a:pt x="1168883" y="690437"/>
                </a:lnTo>
                <a:lnTo>
                  <a:pt x="1209726" y="669044"/>
                </a:lnTo>
                <a:lnTo>
                  <a:pt x="1220422" y="662237"/>
                </a:lnTo>
                <a:lnTo>
                  <a:pt x="1229174" y="655429"/>
                </a:lnTo>
                <a:lnTo>
                  <a:pt x="1237926" y="647649"/>
                </a:lnTo>
                <a:lnTo>
                  <a:pt x="1243761" y="639870"/>
                </a:lnTo>
                <a:lnTo>
                  <a:pt x="1243761" y="639870"/>
                </a:lnTo>
                <a:lnTo>
                  <a:pt x="1245706" y="638898"/>
                </a:lnTo>
                <a:lnTo>
                  <a:pt x="1243275" y="638898"/>
                </a:lnTo>
                <a:lnTo>
                  <a:pt x="1242789" y="637925"/>
                </a:lnTo>
                <a:lnTo>
                  <a:pt x="1240844" y="635981"/>
                </a:lnTo>
                <a:lnTo>
                  <a:pt x="1237926" y="634036"/>
                </a:lnTo>
                <a:lnTo>
                  <a:pt x="1226257" y="630145"/>
                </a:lnTo>
                <a:lnTo>
                  <a:pt x="1207780" y="625284"/>
                </a:lnTo>
                <a:lnTo>
                  <a:pt x="1182496" y="620421"/>
                </a:lnTo>
                <a:lnTo>
                  <a:pt x="1113453" y="607780"/>
                </a:lnTo>
                <a:lnTo>
                  <a:pt x="1074555" y="600000"/>
                </a:lnTo>
                <a:lnTo>
                  <a:pt x="1060940" y="596110"/>
                </a:lnTo>
                <a:lnTo>
                  <a:pt x="1048299" y="592221"/>
                </a:lnTo>
                <a:lnTo>
                  <a:pt x="1036630" y="587358"/>
                </a:lnTo>
                <a:lnTo>
                  <a:pt x="1027877" y="583469"/>
                </a:lnTo>
                <a:lnTo>
                  <a:pt x="1020098" y="579579"/>
                </a:lnTo>
                <a:lnTo>
                  <a:pt x="1014263" y="574716"/>
                </a:lnTo>
                <a:lnTo>
                  <a:pt x="1009401" y="569854"/>
                </a:lnTo>
                <a:lnTo>
                  <a:pt x="1006483" y="564992"/>
                </a:lnTo>
                <a:lnTo>
                  <a:pt x="1002594" y="554295"/>
                </a:lnTo>
                <a:lnTo>
                  <a:pt x="1030795" y="566937"/>
                </a:lnTo>
                <a:lnTo>
                  <a:pt x="1058996" y="577634"/>
                </a:lnTo>
                <a:lnTo>
                  <a:pt x="1087197" y="587358"/>
                </a:lnTo>
                <a:lnTo>
                  <a:pt x="1116371" y="596110"/>
                </a:lnTo>
                <a:lnTo>
                  <a:pt x="1145544" y="602917"/>
                </a:lnTo>
                <a:lnTo>
                  <a:pt x="1174717" y="609725"/>
                </a:lnTo>
                <a:lnTo>
                  <a:pt x="1204863" y="614587"/>
                </a:lnTo>
                <a:lnTo>
                  <a:pt x="1234036" y="618476"/>
                </a:lnTo>
                <a:lnTo>
                  <a:pt x="1248623" y="618476"/>
                </a:lnTo>
                <a:lnTo>
                  <a:pt x="1260293" y="619449"/>
                </a:lnTo>
                <a:lnTo>
                  <a:pt x="1270017" y="620422"/>
                </a:lnTo>
                <a:close/>
                <a:moveTo>
                  <a:pt x="13614" y="101134"/>
                </a:moveTo>
                <a:lnTo>
                  <a:pt x="15560" y="104051"/>
                </a:lnTo>
                <a:lnTo>
                  <a:pt x="16532" y="104052"/>
                </a:lnTo>
                <a:lnTo>
                  <a:pt x="15559" y="105024"/>
                </a:lnTo>
                <a:lnTo>
                  <a:pt x="16532" y="109886"/>
                </a:lnTo>
                <a:lnTo>
                  <a:pt x="16532" y="110859"/>
                </a:lnTo>
                <a:lnTo>
                  <a:pt x="15559" y="110858"/>
                </a:lnTo>
                <a:lnTo>
                  <a:pt x="14587" y="108913"/>
                </a:lnTo>
                <a:lnTo>
                  <a:pt x="15559" y="108913"/>
                </a:lnTo>
                <a:lnTo>
                  <a:pt x="15559" y="106969"/>
                </a:lnTo>
                <a:lnTo>
                  <a:pt x="14587" y="105024"/>
                </a:lnTo>
                <a:lnTo>
                  <a:pt x="14587" y="103079"/>
                </a:lnTo>
                <a:close/>
                <a:moveTo>
                  <a:pt x="5835" y="22366"/>
                </a:moveTo>
                <a:lnTo>
                  <a:pt x="5835" y="23338"/>
                </a:lnTo>
                <a:lnTo>
                  <a:pt x="5658" y="22542"/>
                </a:lnTo>
                <a:close/>
                <a:moveTo>
                  <a:pt x="3890" y="14586"/>
                </a:moveTo>
                <a:lnTo>
                  <a:pt x="4862" y="15559"/>
                </a:lnTo>
                <a:lnTo>
                  <a:pt x="4862" y="18476"/>
                </a:lnTo>
                <a:lnTo>
                  <a:pt x="4668" y="18087"/>
                </a:lnTo>
                <a:close/>
                <a:moveTo>
                  <a:pt x="1884" y="3039"/>
                </a:move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5" y="8751"/>
                </a:lnTo>
                <a:lnTo>
                  <a:pt x="1945" y="13613"/>
                </a:lnTo>
                <a:lnTo>
                  <a:pt x="2917" y="13613"/>
                </a:lnTo>
                <a:lnTo>
                  <a:pt x="2917" y="14586"/>
                </a:lnTo>
                <a:lnTo>
                  <a:pt x="4668" y="18087"/>
                </a:lnTo>
                <a:lnTo>
                  <a:pt x="5658" y="22542"/>
                </a:lnTo>
                <a:lnTo>
                  <a:pt x="4862" y="23338"/>
                </a:lnTo>
                <a:lnTo>
                  <a:pt x="4862" y="24310"/>
                </a:lnTo>
                <a:lnTo>
                  <a:pt x="5835" y="25283"/>
                </a:lnTo>
                <a:lnTo>
                  <a:pt x="6807" y="27228"/>
                </a:lnTo>
                <a:lnTo>
                  <a:pt x="7780" y="34035"/>
                </a:lnTo>
                <a:lnTo>
                  <a:pt x="7780" y="36952"/>
                </a:lnTo>
                <a:lnTo>
                  <a:pt x="8752" y="40842"/>
                </a:lnTo>
                <a:lnTo>
                  <a:pt x="9725" y="44732"/>
                </a:lnTo>
                <a:lnTo>
                  <a:pt x="9724" y="48622"/>
                </a:lnTo>
                <a:lnTo>
                  <a:pt x="7780" y="44732"/>
                </a:lnTo>
                <a:lnTo>
                  <a:pt x="5835" y="40842"/>
                </a:lnTo>
                <a:lnTo>
                  <a:pt x="6807" y="48622"/>
                </a:lnTo>
                <a:lnTo>
                  <a:pt x="8752" y="50567"/>
                </a:lnTo>
                <a:lnTo>
                  <a:pt x="10697" y="55429"/>
                </a:lnTo>
                <a:lnTo>
                  <a:pt x="10697" y="56401"/>
                </a:lnTo>
                <a:lnTo>
                  <a:pt x="12642" y="60291"/>
                </a:lnTo>
                <a:lnTo>
                  <a:pt x="13614" y="62236"/>
                </a:lnTo>
                <a:lnTo>
                  <a:pt x="14587" y="65153"/>
                </a:lnTo>
                <a:lnTo>
                  <a:pt x="17504" y="79740"/>
                </a:lnTo>
                <a:lnTo>
                  <a:pt x="20422" y="91410"/>
                </a:lnTo>
                <a:lnTo>
                  <a:pt x="19449" y="92382"/>
                </a:lnTo>
                <a:lnTo>
                  <a:pt x="22367" y="96271"/>
                </a:lnTo>
                <a:lnTo>
                  <a:pt x="23339" y="100162"/>
                </a:lnTo>
                <a:lnTo>
                  <a:pt x="27229" y="109886"/>
                </a:lnTo>
                <a:lnTo>
                  <a:pt x="29174" y="116693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1" y="133225"/>
                </a:lnTo>
                <a:lnTo>
                  <a:pt x="41816" y="144894"/>
                </a:lnTo>
                <a:lnTo>
                  <a:pt x="47650" y="154619"/>
                </a:lnTo>
                <a:lnTo>
                  <a:pt x="58347" y="176013"/>
                </a:lnTo>
                <a:lnTo>
                  <a:pt x="56402" y="174068"/>
                </a:lnTo>
                <a:lnTo>
                  <a:pt x="57375" y="176012"/>
                </a:lnTo>
                <a:lnTo>
                  <a:pt x="57375" y="176985"/>
                </a:lnTo>
                <a:lnTo>
                  <a:pt x="57374" y="177957"/>
                </a:lnTo>
                <a:lnTo>
                  <a:pt x="58347" y="178930"/>
                </a:lnTo>
                <a:lnTo>
                  <a:pt x="58347" y="177957"/>
                </a:lnTo>
                <a:lnTo>
                  <a:pt x="59319" y="179902"/>
                </a:lnTo>
                <a:lnTo>
                  <a:pt x="63209" y="183792"/>
                </a:lnTo>
                <a:lnTo>
                  <a:pt x="66127" y="188654"/>
                </a:lnTo>
                <a:lnTo>
                  <a:pt x="70017" y="194489"/>
                </a:lnTo>
                <a:lnTo>
                  <a:pt x="76824" y="203241"/>
                </a:lnTo>
                <a:lnTo>
                  <a:pt x="76823" y="204213"/>
                </a:lnTo>
                <a:lnTo>
                  <a:pt x="79741" y="208103"/>
                </a:lnTo>
                <a:lnTo>
                  <a:pt x="83631" y="212966"/>
                </a:lnTo>
                <a:lnTo>
                  <a:pt x="90438" y="223662"/>
                </a:lnTo>
                <a:lnTo>
                  <a:pt x="90438" y="225607"/>
                </a:lnTo>
                <a:lnTo>
                  <a:pt x="92383" y="228525"/>
                </a:lnTo>
                <a:lnTo>
                  <a:pt x="97245" y="232415"/>
                </a:lnTo>
                <a:lnTo>
                  <a:pt x="102107" y="238249"/>
                </a:lnTo>
                <a:lnTo>
                  <a:pt x="113776" y="251863"/>
                </a:lnTo>
                <a:lnTo>
                  <a:pt x="133226" y="272285"/>
                </a:lnTo>
                <a:lnTo>
                  <a:pt x="142950" y="282982"/>
                </a:lnTo>
                <a:lnTo>
                  <a:pt x="153647" y="292707"/>
                </a:lnTo>
                <a:lnTo>
                  <a:pt x="153647" y="294651"/>
                </a:lnTo>
                <a:lnTo>
                  <a:pt x="165316" y="303403"/>
                </a:lnTo>
                <a:lnTo>
                  <a:pt x="176013" y="314100"/>
                </a:lnTo>
                <a:lnTo>
                  <a:pt x="187683" y="323824"/>
                </a:lnTo>
                <a:lnTo>
                  <a:pt x="197407" y="332577"/>
                </a:lnTo>
                <a:lnTo>
                  <a:pt x="195462" y="332576"/>
                </a:lnTo>
                <a:lnTo>
                  <a:pt x="201297" y="337439"/>
                </a:lnTo>
                <a:lnTo>
                  <a:pt x="203242" y="338411"/>
                </a:lnTo>
                <a:lnTo>
                  <a:pt x="204214" y="338411"/>
                </a:lnTo>
                <a:lnTo>
                  <a:pt x="204214" y="337439"/>
                </a:lnTo>
                <a:lnTo>
                  <a:pt x="211021" y="343273"/>
                </a:lnTo>
                <a:lnTo>
                  <a:pt x="213939" y="346191"/>
                </a:lnTo>
                <a:lnTo>
                  <a:pt x="215883" y="348136"/>
                </a:lnTo>
                <a:lnTo>
                  <a:pt x="220746" y="352026"/>
                </a:lnTo>
                <a:lnTo>
                  <a:pt x="225608" y="353970"/>
                </a:lnTo>
                <a:lnTo>
                  <a:pt x="234360" y="361750"/>
                </a:lnTo>
                <a:lnTo>
                  <a:pt x="241797" y="366956"/>
                </a:lnTo>
                <a:lnTo>
                  <a:pt x="241167" y="367584"/>
                </a:lnTo>
                <a:lnTo>
                  <a:pt x="243112" y="368557"/>
                </a:lnTo>
                <a:lnTo>
                  <a:pt x="248947" y="373420"/>
                </a:lnTo>
                <a:lnTo>
                  <a:pt x="250892" y="374392"/>
                </a:lnTo>
                <a:lnTo>
                  <a:pt x="251864" y="374392"/>
                </a:lnTo>
                <a:lnTo>
                  <a:pt x="251864" y="373419"/>
                </a:lnTo>
                <a:lnTo>
                  <a:pt x="257699" y="378282"/>
                </a:lnTo>
                <a:lnTo>
                  <a:pt x="265479" y="383144"/>
                </a:lnTo>
                <a:lnTo>
                  <a:pt x="273258" y="388006"/>
                </a:lnTo>
                <a:lnTo>
                  <a:pt x="279093" y="392869"/>
                </a:lnTo>
                <a:lnTo>
                  <a:pt x="280065" y="392868"/>
                </a:lnTo>
                <a:lnTo>
                  <a:pt x="282010" y="393841"/>
                </a:lnTo>
                <a:lnTo>
                  <a:pt x="293679" y="401621"/>
                </a:lnTo>
                <a:lnTo>
                  <a:pt x="299514" y="404538"/>
                </a:lnTo>
                <a:lnTo>
                  <a:pt x="304376" y="407455"/>
                </a:lnTo>
                <a:lnTo>
                  <a:pt x="304377" y="408428"/>
                </a:lnTo>
                <a:lnTo>
                  <a:pt x="303404" y="408427"/>
                </a:lnTo>
                <a:lnTo>
                  <a:pt x="305349" y="409400"/>
                </a:lnTo>
                <a:lnTo>
                  <a:pt x="306321" y="409400"/>
                </a:lnTo>
                <a:lnTo>
                  <a:pt x="308266" y="409400"/>
                </a:lnTo>
                <a:lnTo>
                  <a:pt x="317991" y="415235"/>
                </a:lnTo>
                <a:lnTo>
                  <a:pt x="326743" y="421069"/>
                </a:lnTo>
                <a:lnTo>
                  <a:pt x="335495" y="427876"/>
                </a:lnTo>
                <a:lnTo>
                  <a:pt x="345219" y="432738"/>
                </a:lnTo>
                <a:lnTo>
                  <a:pt x="408428" y="464829"/>
                </a:lnTo>
                <a:lnTo>
                  <a:pt x="408429" y="465802"/>
                </a:lnTo>
                <a:lnTo>
                  <a:pt x="414263" y="467747"/>
                </a:lnTo>
                <a:lnTo>
                  <a:pt x="420098" y="470664"/>
                </a:lnTo>
                <a:lnTo>
                  <a:pt x="424960" y="473582"/>
                </a:lnTo>
                <a:lnTo>
                  <a:pt x="430795" y="475527"/>
                </a:lnTo>
                <a:lnTo>
                  <a:pt x="433712" y="477472"/>
                </a:lnTo>
                <a:lnTo>
                  <a:pt x="435657" y="477471"/>
                </a:lnTo>
                <a:lnTo>
                  <a:pt x="435657" y="478444"/>
                </a:lnTo>
                <a:lnTo>
                  <a:pt x="440519" y="480389"/>
                </a:lnTo>
                <a:lnTo>
                  <a:pt x="446354" y="483306"/>
                </a:lnTo>
                <a:lnTo>
                  <a:pt x="452189" y="486223"/>
                </a:lnTo>
                <a:lnTo>
                  <a:pt x="458993" y="489139"/>
                </a:lnTo>
                <a:lnTo>
                  <a:pt x="462885" y="491085"/>
                </a:lnTo>
                <a:lnTo>
                  <a:pt x="468720" y="493031"/>
                </a:lnTo>
                <a:lnTo>
                  <a:pt x="481362" y="498865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7" y="499837"/>
                </a:lnTo>
                <a:lnTo>
                  <a:pt x="486225" y="500810"/>
                </a:lnTo>
                <a:lnTo>
                  <a:pt x="487197" y="502755"/>
                </a:lnTo>
                <a:lnTo>
                  <a:pt x="489142" y="502755"/>
                </a:lnTo>
                <a:lnTo>
                  <a:pt x="488169" y="501782"/>
                </a:lnTo>
                <a:lnTo>
                  <a:pt x="502756" y="508590"/>
                </a:lnTo>
                <a:lnTo>
                  <a:pt x="517343" y="513452"/>
                </a:lnTo>
                <a:lnTo>
                  <a:pt x="548461" y="524149"/>
                </a:lnTo>
                <a:lnTo>
                  <a:pt x="554296" y="527066"/>
                </a:lnTo>
                <a:lnTo>
                  <a:pt x="555268" y="528039"/>
                </a:lnTo>
                <a:lnTo>
                  <a:pt x="555268" y="529011"/>
                </a:lnTo>
                <a:lnTo>
                  <a:pt x="560130" y="529984"/>
                </a:lnTo>
                <a:lnTo>
                  <a:pt x="561103" y="529984"/>
                </a:lnTo>
                <a:lnTo>
                  <a:pt x="564020" y="530956"/>
                </a:lnTo>
                <a:lnTo>
                  <a:pt x="565965" y="532901"/>
                </a:lnTo>
                <a:lnTo>
                  <a:pt x="567910" y="533873"/>
                </a:lnTo>
                <a:lnTo>
                  <a:pt x="570827" y="534846"/>
                </a:lnTo>
                <a:lnTo>
                  <a:pt x="570827" y="533873"/>
                </a:lnTo>
                <a:lnTo>
                  <a:pt x="571800" y="533873"/>
                </a:lnTo>
                <a:lnTo>
                  <a:pt x="573745" y="533873"/>
                </a:lnTo>
                <a:lnTo>
                  <a:pt x="582497" y="538735"/>
                </a:lnTo>
                <a:lnTo>
                  <a:pt x="586386" y="539708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4" y="542625"/>
                </a:lnTo>
                <a:lnTo>
                  <a:pt x="603891" y="544570"/>
                </a:lnTo>
                <a:lnTo>
                  <a:pt x="609725" y="546515"/>
                </a:lnTo>
                <a:lnTo>
                  <a:pt x="615560" y="546515"/>
                </a:lnTo>
                <a:lnTo>
                  <a:pt x="650568" y="556239"/>
                </a:lnTo>
                <a:lnTo>
                  <a:pt x="684604" y="565964"/>
                </a:lnTo>
                <a:lnTo>
                  <a:pt x="752675" y="581523"/>
                </a:lnTo>
                <a:lnTo>
                  <a:pt x="786711" y="589303"/>
                </a:lnTo>
                <a:lnTo>
                  <a:pt x="819774" y="596110"/>
                </a:lnTo>
                <a:lnTo>
                  <a:pt x="888818" y="608752"/>
                </a:lnTo>
                <a:lnTo>
                  <a:pt x="899515" y="611669"/>
                </a:lnTo>
                <a:lnTo>
                  <a:pt x="912157" y="613614"/>
                </a:lnTo>
                <a:lnTo>
                  <a:pt x="911184" y="613614"/>
                </a:lnTo>
                <a:lnTo>
                  <a:pt x="913129" y="613614"/>
                </a:lnTo>
                <a:lnTo>
                  <a:pt x="916046" y="613614"/>
                </a:lnTo>
                <a:lnTo>
                  <a:pt x="918964" y="613614"/>
                </a:lnTo>
                <a:lnTo>
                  <a:pt x="921881" y="613614"/>
                </a:lnTo>
                <a:lnTo>
                  <a:pt x="946193" y="617504"/>
                </a:lnTo>
                <a:lnTo>
                  <a:pt x="972448" y="620421"/>
                </a:lnTo>
                <a:lnTo>
                  <a:pt x="969531" y="620421"/>
                </a:lnTo>
                <a:lnTo>
                  <a:pt x="969531" y="621394"/>
                </a:lnTo>
                <a:lnTo>
                  <a:pt x="971476" y="621394"/>
                </a:lnTo>
                <a:lnTo>
                  <a:pt x="975366" y="620421"/>
                </a:lnTo>
                <a:lnTo>
                  <a:pt x="975366" y="621393"/>
                </a:lnTo>
                <a:lnTo>
                  <a:pt x="978283" y="621394"/>
                </a:lnTo>
                <a:lnTo>
                  <a:pt x="979165" y="620512"/>
                </a:lnTo>
                <a:lnTo>
                  <a:pt x="1044409" y="627228"/>
                </a:lnTo>
                <a:lnTo>
                  <a:pt x="1077472" y="631118"/>
                </a:lnTo>
                <a:lnTo>
                  <a:pt x="1110536" y="633063"/>
                </a:lnTo>
                <a:lnTo>
                  <a:pt x="1119288" y="634036"/>
                </a:lnTo>
                <a:lnTo>
                  <a:pt x="1129013" y="634035"/>
                </a:lnTo>
                <a:lnTo>
                  <a:pt x="1147489" y="635008"/>
                </a:lnTo>
                <a:lnTo>
                  <a:pt x="1171801" y="636953"/>
                </a:lnTo>
                <a:lnTo>
                  <a:pt x="1196111" y="638897"/>
                </a:lnTo>
                <a:lnTo>
                  <a:pt x="1220423" y="638898"/>
                </a:lnTo>
                <a:lnTo>
                  <a:pt x="1243275" y="638898"/>
                </a:lnTo>
                <a:lnTo>
                  <a:pt x="1243761" y="639870"/>
                </a:lnTo>
                <a:lnTo>
                  <a:pt x="1241817" y="640842"/>
                </a:lnTo>
                <a:lnTo>
                  <a:pt x="1235982" y="642788"/>
                </a:lnTo>
                <a:lnTo>
                  <a:pt x="1227230" y="643760"/>
                </a:lnTo>
                <a:lnTo>
                  <a:pt x="1212643" y="644732"/>
                </a:lnTo>
                <a:lnTo>
                  <a:pt x="1197084" y="644732"/>
                </a:lnTo>
                <a:lnTo>
                  <a:pt x="1180552" y="644732"/>
                </a:lnTo>
                <a:lnTo>
                  <a:pt x="1164993" y="644732"/>
                </a:lnTo>
                <a:lnTo>
                  <a:pt x="1164021" y="644732"/>
                </a:lnTo>
                <a:lnTo>
                  <a:pt x="1164021" y="643760"/>
                </a:lnTo>
                <a:lnTo>
                  <a:pt x="1163048" y="642788"/>
                </a:lnTo>
                <a:lnTo>
                  <a:pt x="1161103" y="642788"/>
                </a:lnTo>
                <a:lnTo>
                  <a:pt x="1144571" y="643760"/>
                </a:lnTo>
                <a:lnTo>
                  <a:pt x="1126095" y="642788"/>
                </a:lnTo>
                <a:lnTo>
                  <a:pt x="1106646" y="640843"/>
                </a:lnTo>
                <a:lnTo>
                  <a:pt x="1088170" y="637926"/>
                </a:lnTo>
                <a:lnTo>
                  <a:pt x="1089142" y="637925"/>
                </a:lnTo>
                <a:lnTo>
                  <a:pt x="1082335" y="637926"/>
                </a:lnTo>
                <a:lnTo>
                  <a:pt x="1075528" y="637925"/>
                </a:lnTo>
                <a:lnTo>
                  <a:pt x="1075528" y="636953"/>
                </a:lnTo>
                <a:lnTo>
                  <a:pt x="1073583" y="636953"/>
                </a:lnTo>
                <a:lnTo>
                  <a:pt x="1069693" y="636953"/>
                </a:lnTo>
                <a:lnTo>
                  <a:pt x="1064831" y="637926"/>
                </a:lnTo>
                <a:lnTo>
                  <a:pt x="1062886" y="636953"/>
                </a:lnTo>
                <a:lnTo>
                  <a:pt x="1060942" y="635981"/>
                </a:lnTo>
                <a:lnTo>
                  <a:pt x="1058024" y="636953"/>
                </a:lnTo>
                <a:lnTo>
                  <a:pt x="1051217" y="636953"/>
                </a:lnTo>
                <a:lnTo>
                  <a:pt x="1044409" y="636953"/>
                </a:lnTo>
                <a:lnTo>
                  <a:pt x="1036630" y="635980"/>
                </a:lnTo>
                <a:lnTo>
                  <a:pt x="1028850" y="635008"/>
                </a:lnTo>
                <a:lnTo>
                  <a:pt x="1029823" y="635008"/>
                </a:lnTo>
                <a:lnTo>
                  <a:pt x="1017181" y="634036"/>
                </a:lnTo>
                <a:lnTo>
                  <a:pt x="1002594" y="633063"/>
                </a:lnTo>
                <a:lnTo>
                  <a:pt x="974393" y="631118"/>
                </a:lnTo>
                <a:lnTo>
                  <a:pt x="975366" y="630146"/>
                </a:lnTo>
                <a:lnTo>
                  <a:pt x="975365" y="629173"/>
                </a:lnTo>
                <a:lnTo>
                  <a:pt x="973421" y="630146"/>
                </a:lnTo>
                <a:lnTo>
                  <a:pt x="970504" y="630146"/>
                </a:lnTo>
                <a:lnTo>
                  <a:pt x="963696" y="630145"/>
                </a:lnTo>
                <a:lnTo>
                  <a:pt x="960779" y="629173"/>
                </a:lnTo>
                <a:lnTo>
                  <a:pt x="957862" y="629173"/>
                </a:lnTo>
                <a:lnTo>
                  <a:pt x="953972" y="629173"/>
                </a:lnTo>
                <a:lnTo>
                  <a:pt x="949111" y="628201"/>
                </a:lnTo>
                <a:lnTo>
                  <a:pt x="950082" y="628201"/>
                </a:lnTo>
                <a:lnTo>
                  <a:pt x="949110" y="628201"/>
                </a:lnTo>
                <a:lnTo>
                  <a:pt x="949111" y="628201"/>
                </a:lnTo>
                <a:lnTo>
                  <a:pt x="947165" y="628201"/>
                </a:lnTo>
                <a:lnTo>
                  <a:pt x="944247" y="628201"/>
                </a:lnTo>
                <a:lnTo>
                  <a:pt x="942303" y="627228"/>
                </a:lnTo>
                <a:lnTo>
                  <a:pt x="940358" y="628201"/>
                </a:lnTo>
                <a:lnTo>
                  <a:pt x="937441" y="626256"/>
                </a:lnTo>
                <a:lnTo>
                  <a:pt x="935496" y="627228"/>
                </a:lnTo>
                <a:lnTo>
                  <a:pt x="933550" y="626256"/>
                </a:lnTo>
                <a:lnTo>
                  <a:pt x="930633" y="625283"/>
                </a:lnTo>
                <a:lnTo>
                  <a:pt x="927716" y="625283"/>
                </a:lnTo>
                <a:lnTo>
                  <a:pt x="923826" y="625283"/>
                </a:lnTo>
                <a:lnTo>
                  <a:pt x="919936" y="624311"/>
                </a:lnTo>
                <a:lnTo>
                  <a:pt x="911184" y="622366"/>
                </a:lnTo>
                <a:lnTo>
                  <a:pt x="909239" y="622366"/>
                </a:lnTo>
                <a:lnTo>
                  <a:pt x="908267" y="623339"/>
                </a:lnTo>
                <a:lnTo>
                  <a:pt x="908267" y="622366"/>
                </a:lnTo>
                <a:lnTo>
                  <a:pt x="910212" y="622366"/>
                </a:lnTo>
                <a:lnTo>
                  <a:pt x="912157" y="622366"/>
                </a:lnTo>
                <a:lnTo>
                  <a:pt x="911184" y="621394"/>
                </a:lnTo>
                <a:lnTo>
                  <a:pt x="893680" y="619449"/>
                </a:lnTo>
                <a:lnTo>
                  <a:pt x="875204" y="617504"/>
                </a:lnTo>
                <a:lnTo>
                  <a:pt x="840196" y="610697"/>
                </a:lnTo>
                <a:lnTo>
                  <a:pt x="836306" y="609725"/>
                </a:lnTo>
                <a:lnTo>
                  <a:pt x="835333" y="608752"/>
                </a:lnTo>
                <a:lnTo>
                  <a:pt x="829499" y="607779"/>
                </a:lnTo>
                <a:lnTo>
                  <a:pt x="823664" y="607779"/>
                </a:lnTo>
                <a:lnTo>
                  <a:pt x="821719" y="605834"/>
                </a:lnTo>
                <a:lnTo>
                  <a:pt x="818802" y="605834"/>
                </a:lnTo>
                <a:lnTo>
                  <a:pt x="816856" y="605835"/>
                </a:lnTo>
                <a:lnTo>
                  <a:pt x="814912" y="605834"/>
                </a:lnTo>
                <a:lnTo>
                  <a:pt x="811994" y="605835"/>
                </a:lnTo>
                <a:lnTo>
                  <a:pt x="813939" y="604862"/>
                </a:lnTo>
                <a:lnTo>
                  <a:pt x="813939" y="603889"/>
                </a:lnTo>
                <a:lnTo>
                  <a:pt x="807132" y="603890"/>
                </a:lnTo>
                <a:lnTo>
                  <a:pt x="799352" y="602917"/>
                </a:lnTo>
                <a:lnTo>
                  <a:pt x="801298" y="602917"/>
                </a:lnTo>
                <a:lnTo>
                  <a:pt x="801297" y="601945"/>
                </a:lnTo>
                <a:lnTo>
                  <a:pt x="797407" y="601944"/>
                </a:lnTo>
                <a:lnTo>
                  <a:pt x="794490" y="600972"/>
                </a:lnTo>
                <a:lnTo>
                  <a:pt x="787683" y="600000"/>
                </a:lnTo>
                <a:lnTo>
                  <a:pt x="789628" y="599027"/>
                </a:lnTo>
                <a:lnTo>
                  <a:pt x="785738" y="598055"/>
                </a:lnTo>
                <a:lnTo>
                  <a:pt x="784765" y="599027"/>
                </a:lnTo>
                <a:lnTo>
                  <a:pt x="783793" y="599027"/>
                </a:lnTo>
                <a:lnTo>
                  <a:pt x="781848" y="599027"/>
                </a:lnTo>
                <a:lnTo>
                  <a:pt x="781849" y="598055"/>
                </a:lnTo>
                <a:lnTo>
                  <a:pt x="776986" y="598055"/>
                </a:lnTo>
                <a:lnTo>
                  <a:pt x="771152" y="597082"/>
                </a:lnTo>
                <a:lnTo>
                  <a:pt x="760455" y="595137"/>
                </a:lnTo>
                <a:lnTo>
                  <a:pt x="750730" y="592220"/>
                </a:lnTo>
                <a:lnTo>
                  <a:pt x="741006" y="590275"/>
                </a:lnTo>
                <a:lnTo>
                  <a:pt x="740034" y="589303"/>
                </a:lnTo>
                <a:lnTo>
                  <a:pt x="739061" y="589303"/>
                </a:lnTo>
                <a:lnTo>
                  <a:pt x="738088" y="588330"/>
                </a:lnTo>
                <a:lnTo>
                  <a:pt x="735171" y="587358"/>
                </a:lnTo>
                <a:lnTo>
                  <a:pt x="734199" y="587358"/>
                </a:lnTo>
                <a:lnTo>
                  <a:pt x="733226" y="587358"/>
                </a:lnTo>
                <a:lnTo>
                  <a:pt x="729336" y="587358"/>
                </a:lnTo>
                <a:lnTo>
                  <a:pt x="726419" y="587358"/>
                </a:lnTo>
                <a:lnTo>
                  <a:pt x="727392" y="588331"/>
                </a:lnTo>
                <a:lnTo>
                  <a:pt x="716694" y="585413"/>
                </a:lnTo>
                <a:lnTo>
                  <a:pt x="707942" y="583468"/>
                </a:lnTo>
                <a:lnTo>
                  <a:pt x="708915" y="582496"/>
                </a:lnTo>
                <a:lnTo>
                  <a:pt x="708915" y="581523"/>
                </a:lnTo>
                <a:lnTo>
                  <a:pt x="710860" y="581523"/>
                </a:lnTo>
                <a:lnTo>
                  <a:pt x="707942" y="579578"/>
                </a:lnTo>
                <a:lnTo>
                  <a:pt x="709888" y="579578"/>
                </a:lnTo>
                <a:lnTo>
                  <a:pt x="704052" y="578606"/>
                </a:lnTo>
                <a:lnTo>
                  <a:pt x="699190" y="577634"/>
                </a:lnTo>
                <a:lnTo>
                  <a:pt x="691411" y="577633"/>
                </a:lnTo>
                <a:lnTo>
                  <a:pt x="687521" y="576661"/>
                </a:lnTo>
                <a:lnTo>
                  <a:pt x="682659" y="575689"/>
                </a:lnTo>
                <a:lnTo>
                  <a:pt x="683631" y="575688"/>
                </a:lnTo>
                <a:lnTo>
                  <a:pt x="683631" y="574716"/>
                </a:lnTo>
                <a:lnTo>
                  <a:pt x="682659" y="574716"/>
                </a:lnTo>
                <a:lnTo>
                  <a:pt x="683632" y="573744"/>
                </a:lnTo>
                <a:lnTo>
                  <a:pt x="672934" y="574716"/>
                </a:lnTo>
                <a:lnTo>
                  <a:pt x="670990" y="573744"/>
                </a:lnTo>
                <a:lnTo>
                  <a:pt x="670990" y="572771"/>
                </a:lnTo>
                <a:lnTo>
                  <a:pt x="669045" y="572771"/>
                </a:lnTo>
                <a:lnTo>
                  <a:pt x="668072" y="572771"/>
                </a:lnTo>
                <a:lnTo>
                  <a:pt x="666127" y="572771"/>
                </a:lnTo>
                <a:lnTo>
                  <a:pt x="660292" y="571799"/>
                </a:lnTo>
                <a:lnTo>
                  <a:pt x="657375" y="569854"/>
                </a:lnTo>
                <a:lnTo>
                  <a:pt x="655430" y="568882"/>
                </a:lnTo>
                <a:lnTo>
                  <a:pt x="657375" y="568881"/>
                </a:lnTo>
                <a:lnTo>
                  <a:pt x="657375" y="567909"/>
                </a:lnTo>
                <a:lnTo>
                  <a:pt x="647651" y="565964"/>
                </a:lnTo>
                <a:lnTo>
                  <a:pt x="642788" y="564992"/>
                </a:lnTo>
                <a:lnTo>
                  <a:pt x="641816" y="564992"/>
                </a:lnTo>
                <a:lnTo>
                  <a:pt x="641816" y="565964"/>
                </a:lnTo>
                <a:lnTo>
                  <a:pt x="638899" y="565964"/>
                </a:lnTo>
                <a:lnTo>
                  <a:pt x="633064" y="564020"/>
                </a:lnTo>
                <a:lnTo>
                  <a:pt x="634036" y="564019"/>
                </a:lnTo>
                <a:lnTo>
                  <a:pt x="635009" y="563047"/>
                </a:lnTo>
                <a:lnTo>
                  <a:pt x="625284" y="562075"/>
                </a:lnTo>
                <a:lnTo>
                  <a:pt x="615560" y="560129"/>
                </a:lnTo>
                <a:lnTo>
                  <a:pt x="617505" y="560130"/>
                </a:lnTo>
                <a:lnTo>
                  <a:pt x="619450" y="560129"/>
                </a:lnTo>
                <a:lnTo>
                  <a:pt x="613615" y="558185"/>
                </a:lnTo>
                <a:lnTo>
                  <a:pt x="606808" y="556240"/>
                </a:lnTo>
                <a:lnTo>
                  <a:pt x="600973" y="554295"/>
                </a:lnTo>
                <a:lnTo>
                  <a:pt x="595138" y="552350"/>
                </a:lnTo>
                <a:lnTo>
                  <a:pt x="596111" y="553322"/>
                </a:lnTo>
                <a:lnTo>
                  <a:pt x="595139" y="553323"/>
                </a:lnTo>
                <a:lnTo>
                  <a:pt x="592221" y="551377"/>
                </a:lnTo>
                <a:lnTo>
                  <a:pt x="589304" y="550405"/>
                </a:lnTo>
                <a:lnTo>
                  <a:pt x="587359" y="549432"/>
                </a:lnTo>
                <a:lnTo>
                  <a:pt x="583469" y="548460"/>
                </a:lnTo>
                <a:lnTo>
                  <a:pt x="582497" y="548460"/>
                </a:lnTo>
                <a:lnTo>
                  <a:pt x="585414" y="549432"/>
                </a:lnTo>
                <a:lnTo>
                  <a:pt x="572772" y="545542"/>
                </a:lnTo>
                <a:lnTo>
                  <a:pt x="564993" y="543597"/>
                </a:lnTo>
                <a:lnTo>
                  <a:pt x="557213" y="540680"/>
                </a:lnTo>
                <a:lnTo>
                  <a:pt x="554295" y="540680"/>
                </a:lnTo>
                <a:lnTo>
                  <a:pt x="549433" y="539708"/>
                </a:lnTo>
                <a:lnTo>
                  <a:pt x="550406" y="538735"/>
                </a:lnTo>
                <a:lnTo>
                  <a:pt x="548461" y="537763"/>
                </a:lnTo>
                <a:lnTo>
                  <a:pt x="550406" y="537763"/>
                </a:lnTo>
                <a:lnTo>
                  <a:pt x="554296" y="538735"/>
                </a:lnTo>
                <a:lnTo>
                  <a:pt x="553323" y="537763"/>
                </a:lnTo>
                <a:lnTo>
                  <a:pt x="550406" y="537763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1654" y="534845"/>
                </a:lnTo>
                <a:lnTo>
                  <a:pt x="538736" y="533873"/>
                </a:lnTo>
                <a:lnTo>
                  <a:pt x="536792" y="532901"/>
                </a:lnTo>
                <a:lnTo>
                  <a:pt x="537764" y="532901"/>
                </a:lnTo>
                <a:lnTo>
                  <a:pt x="538737" y="531928"/>
                </a:lnTo>
                <a:lnTo>
                  <a:pt x="536792" y="531928"/>
                </a:lnTo>
                <a:lnTo>
                  <a:pt x="532902" y="530956"/>
                </a:lnTo>
                <a:lnTo>
                  <a:pt x="529985" y="529983"/>
                </a:lnTo>
                <a:lnTo>
                  <a:pt x="527067" y="529011"/>
                </a:lnTo>
                <a:lnTo>
                  <a:pt x="526095" y="529011"/>
                </a:lnTo>
                <a:lnTo>
                  <a:pt x="525122" y="529011"/>
                </a:lnTo>
                <a:lnTo>
                  <a:pt x="524150" y="529011"/>
                </a:lnTo>
                <a:lnTo>
                  <a:pt x="523178" y="528039"/>
                </a:lnTo>
                <a:lnTo>
                  <a:pt x="520260" y="527066"/>
                </a:lnTo>
                <a:lnTo>
                  <a:pt x="517342" y="526094"/>
                </a:lnTo>
                <a:lnTo>
                  <a:pt x="517343" y="525122"/>
                </a:lnTo>
                <a:lnTo>
                  <a:pt x="518315" y="524149"/>
                </a:lnTo>
                <a:lnTo>
                  <a:pt x="514425" y="524149"/>
                </a:lnTo>
                <a:lnTo>
                  <a:pt x="511508" y="524149"/>
                </a:lnTo>
                <a:lnTo>
                  <a:pt x="511508" y="523176"/>
                </a:lnTo>
                <a:lnTo>
                  <a:pt x="509563" y="523177"/>
                </a:lnTo>
                <a:lnTo>
                  <a:pt x="507619" y="522204"/>
                </a:lnTo>
                <a:lnTo>
                  <a:pt x="504701" y="521232"/>
                </a:lnTo>
                <a:lnTo>
                  <a:pt x="501783" y="521232"/>
                </a:lnTo>
                <a:lnTo>
                  <a:pt x="494004" y="517342"/>
                </a:lnTo>
                <a:lnTo>
                  <a:pt x="490114" y="515396"/>
                </a:lnTo>
                <a:lnTo>
                  <a:pt x="487197" y="513452"/>
                </a:lnTo>
                <a:lnTo>
                  <a:pt x="481362" y="512480"/>
                </a:lnTo>
                <a:lnTo>
                  <a:pt x="475527" y="509562"/>
                </a:lnTo>
                <a:lnTo>
                  <a:pt x="477472" y="509562"/>
                </a:lnTo>
                <a:lnTo>
                  <a:pt x="474555" y="508590"/>
                </a:lnTo>
                <a:lnTo>
                  <a:pt x="471638" y="507617"/>
                </a:lnTo>
                <a:lnTo>
                  <a:pt x="468720" y="505672"/>
                </a:lnTo>
                <a:lnTo>
                  <a:pt x="463858" y="502755"/>
                </a:lnTo>
                <a:lnTo>
                  <a:pt x="461913" y="501783"/>
                </a:lnTo>
                <a:lnTo>
                  <a:pt x="460941" y="502755"/>
                </a:lnTo>
                <a:lnTo>
                  <a:pt x="459968" y="503727"/>
                </a:lnTo>
                <a:lnTo>
                  <a:pt x="457051" y="501783"/>
                </a:lnTo>
                <a:lnTo>
                  <a:pt x="453161" y="499838"/>
                </a:lnTo>
                <a:lnTo>
                  <a:pt x="448299" y="498865"/>
                </a:lnTo>
                <a:lnTo>
                  <a:pt x="445381" y="495948"/>
                </a:lnTo>
                <a:lnTo>
                  <a:pt x="448299" y="496920"/>
                </a:lnTo>
                <a:lnTo>
                  <a:pt x="449271" y="496921"/>
                </a:lnTo>
                <a:lnTo>
                  <a:pt x="448299" y="495948"/>
                </a:lnTo>
                <a:lnTo>
                  <a:pt x="445381" y="494003"/>
                </a:lnTo>
                <a:lnTo>
                  <a:pt x="442464" y="493031"/>
                </a:lnTo>
                <a:lnTo>
                  <a:pt x="439547" y="492058"/>
                </a:lnTo>
                <a:lnTo>
                  <a:pt x="435657" y="491086"/>
                </a:lnTo>
                <a:lnTo>
                  <a:pt x="436630" y="493030"/>
                </a:lnTo>
                <a:lnTo>
                  <a:pt x="433712" y="491086"/>
                </a:lnTo>
                <a:lnTo>
                  <a:pt x="431767" y="490113"/>
                </a:lnTo>
                <a:lnTo>
                  <a:pt x="428850" y="490113"/>
                </a:lnTo>
                <a:lnTo>
                  <a:pt x="428850" y="489141"/>
                </a:lnTo>
                <a:lnTo>
                  <a:pt x="424960" y="487196"/>
                </a:lnTo>
                <a:lnTo>
                  <a:pt x="423015" y="486223"/>
                </a:lnTo>
                <a:lnTo>
                  <a:pt x="422043" y="487196"/>
                </a:lnTo>
                <a:lnTo>
                  <a:pt x="415236" y="483306"/>
                </a:lnTo>
                <a:lnTo>
                  <a:pt x="407456" y="479416"/>
                </a:lnTo>
                <a:lnTo>
                  <a:pt x="400649" y="475527"/>
                </a:lnTo>
                <a:lnTo>
                  <a:pt x="397732" y="473582"/>
                </a:lnTo>
                <a:lnTo>
                  <a:pt x="395787" y="471637"/>
                </a:lnTo>
                <a:lnTo>
                  <a:pt x="392869" y="470664"/>
                </a:lnTo>
                <a:lnTo>
                  <a:pt x="391897" y="470664"/>
                </a:lnTo>
                <a:lnTo>
                  <a:pt x="392869" y="471637"/>
                </a:lnTo>
                <a:lnTo>
                  <a:pt x="393842" y="471636"/>
                </a:lnTo>
                <a:lnTo>
                  <a:pt x="395787" y="472609"/>
                </a:lnTo>
                <a:lnTo>
                  <a:pt x="393842" y="472609"/>
                </a:lnTo>
                <a:lnTo>
                  <a:pt x="390925" y="470664"/>
                </a:lnTo>
                <a:lnTo>
                  <a:pt x="390924" y="469691"/>
                </a:lnTo>
                <a:lnTo>
                  <a:pt x="391897" y="469692"/>
                </a:lnTo>
                <a:lnTo>
                  <a:pt x="388007" y="467747"/>
                </a:lnTo>
                <a:lnTo>
                  <a:pt x="385090" y="466774"/>
                </a:lnTo>
                <a:lnTo>
                  <a:pt x="381200" y="466774"/>
                </a:lnTo>
                <a:lnTo>
                  <a:pt x="377310" y="463857"/>
                </a:lnTo>
                <a:lnTo>
                  <a:pt x="374393" y="461913"/>
                </a:lnTo>
                <a:lnTo>
                  <a:pt x="369531" y="460940"/>
                </a:lnTo>
                <a:lnTo>
                  <a:pt x="367586" y="458995"/>
                </a:lnTo>
                <a:lnTo>
                  <a:pt x="366613" y="458994"/>
                </a:lnTo>
                <a:lnTo>
                  <a:pt x="367586" y="457050"/>
                </a:lnTo>
                <a:lnTo>
                  <a:pt x="363696" y="455105"/>
                </a:lnTo>
                <a:lnTo>
                  <a:pt x="360779" y="454133"/>
                </a:lnTo>
                <a:lnTo>
                  <a:pt x="357861" y="451215"/>
                </a:lnTo>
                <a:lnTo>
                  <a:pt x="357861" y="452187"/>
                </a:lnTo>
                <a:lnTo>
                  <a:pt x="356889" y="451216"/>
                </a:lnTo>
                <a:lnTo>
                  <a:pt x="353971" y="450243"/>
                </a:lnTo>
                <a:lnTo>
                  <a:pt x="354944" y="450243"/>
                </a:lnTo>
                <a:lnTo>
                  <a:pt x="352999" y="449270"/>
                </a:lnTo>
                <a:lnTo>
                  <a:pt x="350081" y="447325"/>
                </a:lnTo>
                <a:lnTo>
                  <a:pt x="352026" y="449270"/>
                </a:lnTo>
                <a:lnTo>
                  <a:pt x="354944" y="451215"/>
                </a:lnTo>
                <a:lnTo>
                  <a:pt x="349109" y="449271"/>
                </a:lnTo>
                <a:lnTo>
                  <a:pt x="347164" y="447325"/>
                </a:lnTo>
                <a:lnTo>
                  <a:pt x="343274" y="445381"/>
                </a:lnTo>
                <a:lnTo>
                  <a:pt x="340357" y="444408"/>
                </a:lnTo>
                <a:lnTo>
                  <a:pt x="339385" y="442463"/>
                </a:lnTo>
                <a:lnTo>
                  <a:pt x="336468" y="440518"/>
                </a:lnTo>
                <a:lnTo>
                  <a:pt x="334522" y="440518"/>
                </a:lnTo>
                <a:lnTo>
                  <a:pt x="330633" y="437601"/>
                </a:lnTo>
                <a:lnTo>
                  <a:pt x="329660" y="437601"/>
                </a:lnTo>
                <a:lnTo>
                  <a:pt x="327715" y="436628"/>
                </a:lnTo>
                <a:lnTo>
                  <a:pt x="324798" y="435656"/>
                </a:lnTo>
                <a:lnTo>
                  <a:pt x="322853" y="434683"/>
                </a:lnTo>
                <a:lnTo>
                  <a:pt x="320908" y="434683"/>
                </a:lnTo>
                <a:lnTo>
                  <a:pt x="314101" y="429822"/>
                </a:lnTo>
                <a:lnTo>
                  <a:pt x="315073" y="429821"/>
                </a:lnTo>
                <a:lnTo>
                  <a:pt x="311184" y="426904"/>
                </a:lnTo>
                <a:lnTo>
                  <a:pt x="306322" y="424959"/>
                </a:lnTo>
                <a:lnTo>
                  <a:pt x="307294" y="424959"/>
                </a:lnTo>
                <a:lnTo>
                  <a:pt x="303404" y="423014"/>
                </a:lnTo>
                <a:lnTo>
                  <a:pt x="300487" y="421069"/>
                </a:lnTo>
                <a:lnTo>
                  <a:pt x="298542" y="420097"/>
                </a:lnTo>
                <a:lnTo>
                  <a:pt x="298542" y="418152"/>
                </a:lnTo>
                <a:lnTo>
                  <a:pt x="298542" y="417180"/>
                </a:lnTo>
                <a:lnTo>
                  <a:pt x="296597" y="416207"/>
                </a:lnTo>
                <a:lnTo>
                  <a:pt x="293679" y="415235"/>
                </a:lnTo>
                <a:lnTo>
                  <a:pt x="291735" y="414262"/>
                </a:lnTo>
                <a:lnTo>
                  <a:pt x="290762" y="415235"/>
                </a:lnTo>
                <a:lnTo>
                  <a:pt x="290762" y="416207"/>
                </a:lnTo>
                <a:lnTo>
                  <a:pt x="281038" y="409400"/>
                </a:lnTo>
                <a:lnTo>
                  <a:pt x="276175" y="406483"/>
                </a:lnTo>
                <a:lnTo>
                  <a:pt x="271313" y="402592"/>
                </a:lnTo>
                <a:lnTo>
                  <a:pt x="270341" y="402593"/>
                </a:lnTo>
                <a:lnTo>
                  <a:pt x="269368" y="401620"/>
                </a:lnTo>
                <a:lnTo>
                  <a:pt x="254782" y="392868"/>
                </a:lnTo>
                <a:lnTo>
                  <a:pt x="247975" y="388006"/>
                </a:lnTo>
                <a:lnTo>
                  <a:pt x="244085" y="384117"/>
                </a:lnTo>
                <a:lnTo>
                  <a:pt x="244085" y="383144"/>
                </a:lnTo>
                <a:lnTo>
                  <a:pt x="244085" y="382172"/>
                </a:lnTo>
                <a:lnTo>
                  <a:pt x="242140" y="381199"/>
                </a:lnTo>
                <a:lnTo>
                  <a:pt x="241167" y="380227"/>
                </a:lnTo>
                <a:lnTo>
                  <a:pt x="240195" y="380226"/>
                </a:lnTo>
                <a:lnTo>
                  <a:pt x="240195" y="381199"/>
                </a:lnTo>
                <a:lnTo>
                  <a:pt x="241167" y="383144"/>
                </a:lnTo>
                <a:lnTo>
                  <a:pt x="232415" y="376337"/>
                </a:lnTo>
                <a:lnTo>
                  <a:pt x="225608" y="370502"/>
                </a:lnTo>
                <a:lnTo>
                  <a:pt x="225608" y="371474"/>
                </a:lnTo>
                <a:lnTo>
                  <a:pt x="223663" y="370502"/>
                </a:lnTo>
                <a:lnTo>
                  <a:pt x="223663" y="369530"/>
                </a:lnTo>
                <a:lnTo>
                  <a:pt x="222691" y="368557"/>
                </a:lnTo>
                <a:lnTo>
                  <a:pt x="217829" y="364668"/>
                </a:lnTo>
                <a:lnTo>
                  <a:pt x="216856" y="365640"/>
                </a:lnTo>
                <a:lnTo>
                  <a:pt x="215883" y="363695"/>
                </a:lnTo>
                <a:lnTo>
                  <a:pt x="213939" y="362722"/>
                </a:lnTo>
                <a:lnTo>
                  <a:pt x="212966" y="362723"/>
                </a:lnTo>
                <a:lnTo>
                  <a:pt x="211021" y="360777"/>
                </a:lnTo>
                <a:lnTo>
                  <a:pt x="211022" y="359805"/>
                </a:lnTo>
                <a:lnTo>
                  <a:pt x="205187" y="356888"/>
                </a:lnTo>
                <a:lnTo>
                  <a:pt x="199352" y="352025"/>
                </a:lnTo>
                <a:lnTo>
                  <a:pt x="198380" y="349108"/>
                </a:lnTo>
                <a:lnTo>
                  <a:pt x="195462" y="348136"/>
                </a:lnTo>
                <a:lnTo>
                  <a:pt x="195462" y="349108"/>
                </a:lnTo>
                <a:lnTo>
                  <a:pt x="189628" y="342301"/>
                </a:lnTo>
                <a:lnTo>
                  <a:pt x="186710" y="338411"/>
                </a:lnTo>
                <a:lnTo>
                  <a:pt x="177958" y="333549"/>
                </a:lnTo>
                <a:lnTo>
                  <a:pt x="169206" y="326742"/>
                </a:lnTo>
                <a:lnTo>
                  <a:pt x="151702" y="311183"/>
                </a:lnTo>
                <a:lnTo>
                  <a:pt x="152674" y="311182"/>
                </a:lnTo>
                <a:lnTo>
                  <a:pt x="150730" y="309238"/>
                </a:lnTo>
                <a:lnTo>
                  <a:pt x="149757" y="309238"/>
                </a:lnTo>
                <a:lnTo>
                  <a:pt x="148785" y="308265"/>
                </a:lnTo>
                <a:lnTo>
                  <a:pt x="148785" y="307293"/>
                </a:lnTo>
                <a:lnTo>
                  <a:pt x="148785" y="306320"/>
                </a:lnTo>
                <a:lnTo>
                  <a:pt x="150730" y="306320"/>
                </a:lnTo>
                <a:lnTo>
                  <a:pt x="147812" y="304375"/>
                </a:lnTo>
                <a:lnTo>
                  <a:pt x="145867" y="302431"/>
                </a:lnTo>
                <a:lnTo>
                  <a:pt x="141978" y="300486"/>
                </a:lnTo>
                <a:lnTo>
                  <a:pt x="141978" y="301458"/>
                </a:lnTo>
                <a:lnTo>
                  <a:pt x="140033" y="299513"/>
                </a:lnTo>
                <a:lnTo>
                  <a:pt x="138088" y="297569"/>
                </a:lnTo>
                <a:lnTo>
                  <a:pt x="136143" y="296596"/>
                </a:lnTo>
                <a:lnTo>
                  <a:pt x="136143" y="295623"/>
                </a:lnTo>
                <a:lnTo>
                  <a:pt x="137115" y="295624"/>
                </a:lnTo>
                <a:lnTo>
                  <a:pt x="138088" y="295624"/>
                </a:lnTo>
                <a:lnTo>
                  <a:pt x="135171" y="293679"/>
                </a:lnTo>
                <a:lnTo>
                  <a:pt x="135170" y="292706"/>
                </a:lnTo>
                <a:lnTo>
                  <a:pt x="136143" y="292706"/>
                </a:lnTo>
                <a:lnTo>
                  <a:pt x="139060" y="293679"/>
                </a:lnTo>
                <a:lnTo>
                  <a:pt x="141977" y="294651"/>
                </a:lnTo>
                <a:lnTo>
                  <a:pt x="141978" y="293679"/>
                </a:lnTo>
                <a:lnTo>
                  <a:pt x="140033" y="291734"/>
                </a:lnTo>
                <a:lnTo>
                  <a:pt x="140033" y="290761"/>
                </a:lnTo>
                <a:lnTo>
                  <a:pt x="141005" y="290761"/>
                </a:lnTo>
                <a:lnTo>
                  <a:pt x="141978" y="291734"/>
                </a:lnTo>
                <a:lnTo>
                  <a:pt x="143922" y="292707"/>
                </a:lnTo>
                <a:lnTo>
                  <a:pt x="141978" y="290761"/>
                </a:lnTo>
                <a:lnTo>
                  <a:pt x="138088" y="288817"/>
                </a:lnTo>
                <a:lnTo>
                  <a:pt x="137115" y="288816"/>
                </a:lnTo>
                <a:lnTo>
                  <a:pt x="137116" y="290761"/>
                </a:lnTo>
                <a:lnTo>
                  <a:pt x="134198" y="287844"/>
                </a:lnTo>
                <a:lnTo>
                  <a:pt x="132253" y="287844"/>
                </a:lnTo>
                <a:lnTo>
                  <a:pt x="131281" y="287358"/>
                </a:lnTo>
                <a:lnTo>
                  <a:pt x="130308" y="286872"/>
                </a:lnTo>
                <a:lnTo>
                  <a:pt x="127391" y="284927"/>
                </a:lnTo>
                <a:lnTo>
                  <a:pt x="127391" y="283954"/>
                </a:lnTo>
                <a:lnTo>
                  <a:pt x="128363" y="284926"/>
                </a:lnTo>
                <a:lnTo>
                  <a:pt x="129336" y="285899"/>
                </a:lnTo>
                <a:lnTo>
                  <a:pt x="131281" y="286871"/>
                </a:lnTo>
                <a:lnTo>
                  <a:pt x="130308" y="284927"/>
                </a:lnTo>
                <a:lnTo>
                  <a:pt x="128363" y="282981"/>
                </a:lnTo>
                <a:lnTo>
                  <a:pt x="124473" y="280065"/>
                </a:lnTo>
                <a:lnTo>
                  <a:pt x="125446" y="281037"/>
                </a:lnTo>
                <a:lnTo>
                  <a:pt x="124474" y="282009"/>
                </a:lnTo>
                <a:lnTo>
                  <a:pt x="121556" y="280064"/>
                </a:lnTo>
                <a:lnTo>
                  <a:pt x="121556" y="279092"/>
                </a:lnTo>
                <a:lnTo>
                  <a:pt x="122529" y="279092"/>
                </a:lnTo>
                <a:lnTo>
                  <a:pt x="120584" y="277147"/>
                </a:lnTo>
                <a:lnTo>
                  <a:pt x="117666" y="276175"/>
                </a:lnTo>
                <a:lnTo>
                  <a:pt x="118639" y="277147"/>
                </a:lnTo>
                <a:lnTo>
                  <a:pt x="116694" y="276174"/>
                </a:lnTo>
                <a:lnTo>
                  <a:pt x="114749" y="275202"/>
                </a:lnTo>
                <a:lnTo>
                  <a:pt x="113777" y="273257"/>
                </a:lnTo>
                <a:lnTo>
                  <a:pt x="111832" y="271312"/>
                </a:lnTo>
                <a:lnTo>
                  <a:pt x="112804" y="270340"/>
                </a:lnTo>
                <a:lnTo>
                  <a:pt x="114749" y="271312"/>
                </a:lnTo>
                <a:lnTo>
                  <a:pt x="115721" y="271312"/>
                </a:lnTo>
                <a:lnTo>
                  <a:pt x="114749" y="268395"/>
                </a:lnTo>
                <a:lnTo>
                  <a:pt x="113777" y="268395"/>
                </a:lnTo>
                <a:lnTo>
                  <a:pt x="110859" y="267423"/>
                </a:lnTo>
                <a:lnTo>
                  <a:pt x="109887" y="266450"/>
                </a:lnTo>
                <a:lnTo>
                  <a:pt x="108914" y="266451"/>
                </a:lnTo>
                <a:lnTo>
                  <a:pt x="108914" y="267423"/>
                </a:lnTo>
                <a:lnTo>
                  <a:pt x="108915" y="265478"/>
                </a:lnTo>
                <a:lnTo>
                  <a:pt x="109887" y="265478"/>
                </a:lnTo>
                <a:lnTo>
                  <a:pt x="107942" y="263533"/>
                </a:lnTo>
                <a:lnTo>
                  <a:pt x="105997" y="261588"/>
                </a:lnTo>
                <a:lnTo>
                  <a:pt x="104052" y="260616"/>
                </a:lnTo>
                <a:lnTo>
                  <a:pt x="104052" y="258671"/>
                </a:lnTo>
                <a:lnTo>
                  <a:pt x="102107" y="258670"/>
                </a:lnTo>
                <a:lnTo>
                  <a:pt x="101135" y="254781"/>
                </a:lnTo>
                <a:lnTo>
                  <a:pt x="96273" y="250891"/>
                </a:lnTo>
                <a:lnTo>
                  <a:pt x="95300" y="248946"/>
                </a:lnTo>
                <a:lnTo>
                  <a:pt x="94328" y="247974"/>
                </a:lnTo>
                <a:lnTo>
                  <a:pt x="95300" y="247001"/>
                </a:lnTo>
                <a:lnTo>
                  <a:pt x="92383" y="244084"/>
                </a:lnTo>
                <a:lnTo>
                  <a:pt x="91410" y="243111"/>
                </a:lnTo>
                <a:lnTo>
                  <a:pt x="90438" y="244084"/>
                </a:lnTo>
                <a:lnTo>
                  <a:pt x="92383" y="246029"/>
                </a:lnTo>
                <a:lnTo>
                  <a:pt x="93355" y="247974"/>
                </a:lnTo>
                <a:lnTo>
                  <a:pt x="92383" y="247001"/>
                </a:lnTo>
                <a:lnTo>
                  <a:pt x="88493" y="244084"/>
                </a:lnTo>
                <a:lnTo>
                  <a:pt x="89465" y="243111"/>
                </a:lnTo>
                <a:lnTo>
                  <a:pt x="87520" y="241167"/>
                </a:lnTo>
                <a:lnTo>
                  <a:pt x="85576" y="239221"/>
                </a:lnTo>
                <a:lnTo>
                  <a:pt x="85576" y="238249"/>
                </a:lnTo>
                <a:lnTo>
                  <a:pt x="83631" y="237277"/>
                </a:lnTo>
                <a:lnTo>
                  <a:pt x="82658" y="235332"/>
                </a:lnTo>
                <a:lnTo>
                  <a:pt x="82658" y="234360"/>
                </a:lnTo>
                <a:lnTo>
                  <a:pt x="82658" y="233387"/>
                </a:lnTo>
                <a:lnTo>
                  <a:pt x="80713" y="231442"/>
                </a:lnTo>
                <a:lnTo>
                  <a:pt x="84603" y="234359"/>
                </a:lnTo>
                <a:lnTo>
                  <a:pt x="82658" y="232415"/>
                </a:lnTo>
                <a:lnTo>
                  <a:pt x="81686" y="229497"/>
                </a:lnTo>
                <a:lnTo>
                  <a:pt x="76824" y="227552"/>
                </a:lnTo>
                <a:lnTo>
                  <a:pt x="75851" y="226580"/>
                </a:lnTo>
                <a:lnTo>
                  <a:pt x="74879" y="225607"/>
                </a:lnTo>
                <a:lnTo>
                  <a:pt x="74879" y="224635"/>
                </a:lnTo>
                <a:lnTo>
                  <a:pt x="73906" y="223663"/>
                </a:lnTo>
                <a:lnTo>
                  <a:pt x="76824" y="226580"/>
                </a:lnTo>
                <a:lnTo>
                  <a:pt x="76823" y="224635"/>
                </a:lnTo>
                <a:lnTo>
                  <a:pt x="73906" y="219773"/>
                </a:lnTo>
                <a:lnTo>
                  <a:pt x="70989" y="217828"/>
                </a:lnTo>
                <a:lnTo>
                  <a:pt x="70017" y="217827"/>
                </a:lnTo>
                <a:lnTo>
                  <a:pt x="69044" y="216855"/>
                </a:lnTo>
                <a:lnTo>
                  <a:pt x="69044" y="215882"/>
                </a:lnTo>
                <a:lnTo>
                  <a:pt x="70016" y="215883"/>
                </a:lnTo>
                <a:lnTo>
                  <a:pt x="69044" y="213938"/>
                </a:lnTo>
                <a:lnTo>
                  <a:pt x="68072" y="213938"/>
                </a:lnTo>
                <a:lnTo>
                  <a:pt x="68071" y="214911"/>
                </a:lnTo>
                <a:lnTo>
                  <a:pt x="67099" y="213938"/>
                </a:lnTo>
                <a:lnTo>
                  <a:pt x="63209" y="203241"/>
                </a:lnTo>
                <a:lnTo>
                  <a:pt x="67099" y="206158"/>
                </a:lnTo>
                <a:lnTo>
                  <a:pt x="65154" y="204214"/>
                </a:lnTo>
                <a:lnTo>
                  <a:pt x="67099" y="204213"/>
                </a:lnTo>
                <a:lnTo>
                  <a:pt x="67099" y="203241"/>
                </a:lnTo>
                <a:lnTo>
                  <a:pt x="67099" y="202269"/>
                </a:lnTo>
                <a:lnTo>
                  <a:pt x="68072" y="202269"/>
                </a:lnTo>
                <a:lnTo>
                  <a:pt x="66127" y="200324"/>
                </a:lnTo>
                <a:lnTo>
                  <a:pt x="64182" y="197406"/>
                </a:lnTo>
                <a:lnTo>
                  <a:pt x="64182" y="199351"/>
                </a:lnTo>
                <a:lnTo>
                  <a:pt x="63209" y="199351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1"/>
                </a:lnTo>
                <a:lnTo>
                  <a:pt x="56402" y="196434"/>
                </a:lnTo>
                <a:lnTo>
                  <a:pt x="54457" y="192544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40" y="183792"/>
                </a:lnTo>
                <a:lnTo>
                  <a:pt x="51540" y="181847"/>
                </a:lnTo>
                <a:lnTo>
                  <a:pt x="51540" y="180875"/>
                </a:lnTo>
                <a:lnTo>
                  <a:pt x="50567" y="177958"/>
                </a:lnTo>
                <a:lnTo>
                  <a:pt x="48623" y="174067"/>
                </a:lnTo>
                <a:lnTo>
                  <a:pt x="46678" y="173095"/>
                </a:lnTo>
                <a:lnTo>
                  <a:pt x="46678" y="174068"/>
                </a:lnTo>
                <a:lnTo>
                  <a:pt x="46678" y="175040"/>
                </a:lnTo>
                <a:lnTo>
                  <a:pt x="47650" y="176013"/>
                </a:lnTo>
                <a:lnTo>
                  <a:pt x="46678" y="176012"/>
                </a:lnTo>
                <a:lnTo>
                  <a:pt x="43760" y="170178"/>
                </a:lnTo>
                <a:lnTo>
                  <a:pt x="42788" y="169206"/>
                </a:lnTo>
                <a:lnTo>
                  <a:pt x="41815" y="167261"/>
                </a:lnTo>
                <a:lnTo>
                  <a:pt x="42788" y="171150"/>
                </a:lnTo>
                <a:lnTo>
                  <a:pt x="41815" y="173095"/>
                </a:lnTo>
                <a:lnTo>
                  <a:pt x="39870" y="169205"/>
                </a:lnTo>
                <a:lnTo>
                  <a:pt x="40843" y="169205"/>
                </a:lnTo>
                <a:lnTo>
                  <a:pt x="38898" y="166288"/>
                </a:lnTo>
                <a:lnTo>
                  <a:pt x="37926" y="165315"/>
                </a:lnTo>
                <a:lnTo>
                  <a:pt x="36953" y="164343"/>
                </a:lnTo>
                <a:lnTo>
                  <a:pt x="35008" y="161426"/>
                </a:lnTo>
                <a:lnTo>
                  <a:pt x="35008" y="158508"/>
                </a:lnTo>
                <a:lnTo>
                  <a:pt x="36953" y="160453"/>
                </a:lnTo>
                <a:lnTo>
                  <a:pt x="37926" y="163371"/>
                </a:lnTo>
                <a:lnTo>
                  <a:pt x="39871" y="165316"/>
                </a:lnTo>
                <a:lnTo>
                  <a:pt x="40843" y="165316"/>
                </a:lnTo>
                <a:lnTo>
                  <a:pt x="37926" y="160453"/>
                </a:lnTo>
                <a:lnTo>
                  <a:pt x="36953" y="159157"/>
                </a:lnTo>
                <a:lnTo>
                  <a:pt x="36953" y="155591"/>
                </a:lnTo>
                <a:lnTo>
                  <a:pt x="35981" y="153647"/>
                </a:lnTo>
                <a:lnTo>
                  <a:pt x="35008" y="151701"/>
                </a:lnTo>
                <a:lnTo>
                  <a:pt x="36953" y="153646"/>
                </a:lnTo>
                <a:lnTo>
                  <a:pt x="35981" y="149756"/>
                </a:lnTo>
                <a:lnTo>
                  <a:pt x="35981" y="147811"/>
                </a:lnTo>
                <a:lnTo>
                  <a:pt x="36953" y="145867"/>
                </a:lnTo>
                <a:lnTo>
                  <a:pt x="35008" y="142949"/>
                </a:lnTo>
                <a:lnTo>
                  <a:pt x="34036" y="142949"/>
                </a:lnTo>
                <a:lnTo>
                  <a:pt x="34036" y="143921"/>
                </a:lnTo>
                <a:lnTo>
                  <a:pt x="33063" y="144894"/>
                </a:lnTo>
                <a:lnTo>
                  <a:pt x="29174" y="136142"/>
                </a:lnTo>
                <a:lnTo>
                  <a:pt x="25284" y="130307"/>
                </a:lnTo>
                <a:lnTo>
                  <a:pt x="25284" y="129335"/>
                </a:lnTo>
                <a:lnTo>
                  <a:pt x="26256" y="128362"/>
                </a:lnTo>
                <a:lnTo>
                  <a:pt x="28201" y="130307"/>
                </a:lnTo>
                <a:lnTo>
                  <a:pt x="23339" y="119611"/>
                </a:lnTo>
                <a:lnTo>
                  <a:pt x="19449" y="108913"/>
                </a:lnTo>
                <a:lnTo>
                  <a:pt x="19449" y="109886"/>
                </a:lnTo>
                <a:lnTo>
                  <a:pt x="18477" y="109886"/>
                </a:lnTo>
                <a:lnTo>
                  <a:pt x="17504" y="106969"/>
                </a:lnTo>
                <a:lnTo>
                  <a:pt x="16532" y="104052"/>
                </a:lnTo>
                <a:lnTo>
                  <a:pt x="16532" y="103079"/>
                </a:lnTo>
                <a:lnTo>
                  <a:pt x="17504" y="103079"/>
                </a:lnTo>
                <a:lnTo>
                  <a:pt x="16532" y="101134"/>
                </a:lnTo>
                <a:lnTo>
                  <a:pt x="17504" y="100161"/>
                </a:lnTo>
                <a:lnTo>
                  <a:pt x="17504" y="98217"/>
                </a:lnTo>
                <a:lnTo>
                  <a:pt x="13614" y="90438"/>
                </a:lnTo>
                <a:lnTo>
                  <a:pt x="10697" y="82658"/>
                </a:lnTo>
                <a:lnTo>
                  <a:pt x="9725" y="75850"/>
                </a:lnTo>
                <a:lnTo>
                  <a:pt x="7780" y="70016"/>
                </a:lnTo>
                <a:lnTo>
                  <a:pt x="4862" y="58346"/>
                </a:lnTo>
                <a:lnTo>
                  <a:pt x="4862" y="56402"/>
                </a:lnTo>
                <a:lnTo>
                  <a:pt x="5835" y="55429"/>
                </a:lnTo>
                <a:lnTo>
                  <a:pt x="6807" y="55429"/>
                </a:lnTo>
                <a:lnTo>
                  <a:pt x="6807" y="53484"/>
                </a:lnTo>
                <a:lnTo>
                  <a:pt x="5835" y="51539"/>
                </a:lnTo>
                <a:lnTo>
                  <a:pt x="5835" y="52511"/>
                </a:lnTo>
                <a:lnTo>
                  <a:pt x="4862" y="52512"/>
                </a:lnTo>
                <a:lnTo>
                  <a:pt x="4863" y="50566"/>
                </a:lnTo>
                <a:lnTo>
                  <a:pt x="4862" y="44732"/>
                </a:lnTo>
                <a:lnTo>
                  <a:pt x="3890" y="39870"/>
                </a:lnTo>
                <a:lnTo>
                  <a:pt x="2918" y="35980"/>
                </a:lnTo>
                <a:lnTo>
                  <a:pt x="3890" y="35980"/>
                </a:lnTo>
                <a:lnTo>
                  <a:pt x="4862" y="36952"/>
                </a:lnTo>
                <a:lnTo>
                  <a:pt x="4863" y="34035"/>
                </a:lnTo>
                <a:lnTo>
                  <a:pt x="3890" y="31118"/>
                </a:lnTo>
                <a:lnTo>
                  <a:pt x="2918" y="24311"/>
                </a:lnTo>
                <a:lnTo>
                  <a:pt x="1945" y="27228"/>
                </a:lnTo>
                <a:lnTo>
                  <a:pt x="973" y="22365"/>
                </a:lnTo>
                <a:lnTo>
                  <a:pt x="972" y="17504"/>
                </a:lnTo>
                <a:lnTo>
                  <a:pt x="0" y="8751"/>
                </a:lnTo>
                <a:lnTo>
                  <a:pt x="972" y="8751"/>
                </a:lnTo>
                <a:lnTo>
                  <a:pt x="973" y="4861"/>
                </a:lnTo>
                <a:close/>
                <a:moveTo>
                  <a:pt x="972" y="0"/>
                </a:moveTo>
                <a:lnTo>
                  <a:pt x="1945" y="2917"/>
                </a:lnTo>
                <a:lnTo>
                  <a:pt x="1884" y="3039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33"/>
          <p:cNvSpPr>
            <a:spLocks/>
          </p:cNvSpPr>
          <p:nvPr/>
        </p:nvSpPr>
        <p:spPr bwMode="auto">
          <a:xfrm rot="9377604">
            <a:off x="3925861" y="3316840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1884" y="3038"/>
                </a:moveTo>
                <a:lnTo>
                  <a:pt x="972" y="0"/>
                </a:lnTo>
                <a:lnTo>
                  <a:pt x="1944" y="2917"/>
                </a:lnTo>
                <a:close/>
                <a:moveTo>
                  <a:pt x="4861" y="18476"/>
                </a:moveTo>
                <a:lnTo>
                  <a:pt x="4667" y="18087"/>
                </a:lnTo>
                <a:lnTo>
                  <a:pt x="3889" y="14587"/>
                </a:lnTo>
                <a:lnTo>
                  <a:pt x="4861" y="15559"/>
                </a:lnTo>
                <a:close/>
                <a:moveTo>
                  <a:pt x="5834" y="23339"/>
                </a:moveTo>
                <a:lnTo>
                  <a:pt x="5658" y="22543"/>
                </a:lnTo>
                <a:lnTo>
                  <a:pt x="5834" y="22366"/>
                </a:lnTo>
                <a:close/>
                <a:moveTo>
                  <a:pt x="15559" y="110859"/>
                </a:moveTo>
                <a:lnTo>
                  <a:pt x="14586" y="108914"/>
                </a:lnTo>
                <a:lnTo>
                  <a:pt x="15559" y="108914"/>
                </a:lnTo>
                <a:lnTo>
                  <a:pt x="15558" y="106969"/>
                </a:lnTo>
                <a:lnTo>
                  <a:pt x="14586" y="105024"/>
                </a:lnTo>
                <a:lnTo>
                  <a:pt x="14586" y="103079"/>
                </a:lnTo>
                <a:lnTo>
                  <a:pt x="13614" y="101134"/>
                </a:lnTo>
                <a:lnTo>
                  <a:pt x="15558" y="104052"/>
                </a:lnTo>
                <a:lnTo>
                  <a:pt x="16531" y="104052"/>
                </a:lnTo>
                <a:lnTo>
                  <a:pt x="15558" y="105024"/>
                </a:lnTo>
                <a:lnTo>
                  <a:pt x="16531" y="109887"/>
                </a:lnTo>
                <a:lnTo>
                  <a:pt x="16531" y="110859"/>
                </a:lnTo>
                <a:close/>
                <a:moveTo>
                  <a:pt x="35007" y="151701"/>
                </a:moveTo>
                <a:lnTo>
                  <a:pt x="34035" y="149757"/>
                </a:lnTo>
                <a:lnTo>
                  <a:pt x="33063" y="148784"/>
                </a:lnTo>
                <a:lnTo>
                  <a:pt x="32090" y="149757"/>
                </a:lnTo>
                <a:lnTo>
                  <a:pt x="25283" y="137115"/>
                </a:lnTo>
                <a:lnTo>
                  <a:pt x="26256" y="137115"/>
                </a:lnTo>
                <a:lnTo>
                  <a:pt x="25283" y="136142"/>
                </a:lnTo>
                <a:lnTo>
                  <a:pt x="25283" y="133225"/>
                </a:lnTo>
                <a:lnTo>
                  <a:pt x="28201" y="141005"/>
                </a:lnTo>
                <a:lnTo>
                  <a:pt x="30146" y="144895"/>
                </a:lnTo>
                <a:lnTo>
                  <a:pt x="33063" y="147812"/>
                </a:lnTo>
                <a:lnTo>
                  <a:pt x="33063" y="146839"/>
                </a:lnTo>
                <a:lnTo>
                  <a:pt x="34035" y="148785"/>
                </a:lnTo>
                <a:close/>
                <a:moveTo>
                  <a:pt x="35007" y="151702"/>
                </a:moveTo>
                <a:lnTo>
                  <a:pt x="35007" y="151702"/>
                </a:lnTo>
                <a:lnTo>
                  <a:pt x="35007" y="151701"/>
                </a:lnTo>
                <a:close/>
                <a:moveTo>
                  <a:pt x="36953" y="159481"/>
                </a:moveTo>
                <a:lnTo>
                  <a:pt x="35007" y="156564"/>
                </a:lnTo>
                <a:lnTo>
                  <a:pt x="36953" y="159158"/>
                </a:lnTo>
                <a:close/>
                <a:moveTo>
                  <a:pt x="49595" y="184765"/>
                </a:moveTo>
                <a:lnTo>
                  <a:pt x="48622" y="183793"/>
                </a:lnTo>
                <a:lnTo>
                  <a:pt x="46677" y="182820"/>
                </a:lnTo>
                <a:lnTo>
                  <a:pt x="45705" y="179903"/>
                </a:lnTo>
                <a:lnTo>
                  <a:pt x="46677" y="179903"/>
                </a:lnTo>
                <a:lnTo>
                  <a:pt x="46677" y="178930"/>
                </a:lnTo>
                <a:lnTo>
                  <a:pt x="47649" y="177958"/>
                </a:lnTo>
                <a:lnTo>
                  <a:pt x="49594" y="178930"/>
                </a:lnTo>
                <a:lnTo>
                  <a:pt x="49595" y="180875"/>
                </a:lnTo>
                <a:lnTo>
                  <a:pt x="51539" y="183792"/>
                </a:lnTo>
                <a:lnTo>
                  <a:pt x="50567" y="184765"/>
                </a:lnTo>
                <a:close/>
                <a:moveTo>
                  <a:pt x="70988" y="218801"/>
                </a:moveTo>
                <a:lnTo>
                  <a:pt x="70016" y="217828"/>
                </a:lnTo>
                <a:lnTo>
                  <a:pt x="70016" y="217828"/>
                </a:lnTo>
                <a:close/>
                <a:moveTo>
                  <a:pt x="978282" y="620422"/>
                </a:moveTo>
                <a:lnTo>
                  <a:pt x="979254" y="620422"/>
                </a:lnTo>
                <a:lnTo>
                  <a:pt x="979164" y="620513"/>
                </a:lnTo>
                <a:close/>
                <a:moveTo>
                  <a:pt x="94327" y="249919"/>
                </a:moveTo>
                <a:lnTo>
                  <a:pt x="93354" y="247974"/>
                </a:lnTo>
                <a:lnTo>
                  <a:pt x="94327" y="248946"/>
                </a:lnTo>
                <a:close/>
                <a:moveTo>
                  <a:pt x="1137764" y="721557"/>
                </a:moveTo>
                <a:lnTo>
                  <a:pt x="1129985" y="714750"/>
                </a:lnTo>
                <a:lnTo>
                  <a:pt x="1137764" y="708915"/>
                </a:lnTo>
                <a:lnTo>
                  <a:pt x="1146516" y="703081"/>
                </a:lnTo>
                <a:lnTo>
                  <a:pt x="1156241" y="696273"/>
                </a:lnTo>
                <a:lnTo>
                  <a:pt x="1168883" y="690439"/>
                </a:lnTo>
                <a:lnTo>
                  <a:pt x="1209725" y="669045"/>
                </a:lnTo>
                <a:lnTo>
                  <a:pt x="1220422" y="662238"/>
                </a:lnTo>
                <a:lnTo>
                  <a:pt x="1229175" y="655431"/>
                </a:lnTo>
                <a:lnTo>
                  <a:pt x="1237927" y="647651"/>
                </a:lnTo>
                <a:lnTo>
                  <a:pt x="1243761" y="639872"/>
                </a:lnTo>
                <a:lnTo>
                  <a:pt x="1243761" y="639871"/>
                </a:lnTo>
                <a:lnTo>
                  <a:pt x="1245706" y="638899"/>
                </a:lnTo>
                <a:lnTo>
                  <a:pt x="1243275" y="638899"/>
                </a:lnTo>
                <a:lnTo>
                  <a:pt x="1242789" y="637927"/>
                </a:lnTo>
                <a:lnTo>
                  <a:pt x="1240844" y="635982"/>
                </a:lnTo>
                <a:lnTo>
                  <a:pt x="1237926" y="634037"/>
                </a:lnTo>
                <a:lnTo>
                  <a:pt x="1226257" y="630147"/>
                </a:lnTo>
                <a:lnTo>
                  <a:pt x="1207781" y="625285"/>
                </a:lnTo>
                <a:lnTo>
                  <a:pt x="1182497" y="620423"/>
                </a:lnTo>
                <a:lnTo>
                  <a:pt x="1113453" y="607781"/>
                </a:lnTo>
                <a:lnTo>
                  <a:pt x="1074555" y="600001"/>
                </a:lnTo>
                <a:lnTo>
                  <a:pt x="1060941" y="596111"/>
                </a:lnTo>
                <a:lnTo>
                  <a:pt x="1048299" y="592222"/>
                </a:lnTo>
                <a:lnTo>
                  <a:pt x="1036630" y="587359"/>
                </a:lnTo>
                <a:lnTo>
                  <a:pt x="1027878" y="583470"/>
                </a:lnTo>
                <a:lnTo>
                  <a:pt x="1020098" y="579580"/>
                </a:lnTo>
                <a:lnTo>
                  <a:pt x="1014263" y="574718"/>
                </a:lnTo>
                <a:lnTo>
                  <a:pt x="1009401" y="569855"/>
                </a:lnTo>
                <a:lnTo>
                  <a:pt x="1006484" y="564993"/>
                </a:lnTo>
                <a:lnTo>
                  <a:pt x="1002594" y="554296"/>
                </a:lnTo>
                <a:lnTo>
                  <a:pt x="1030795" y="566938"/>
                </a:lnTo>
                <a:lnTo>
                  <a:pt x="1058996" y="577635"/>
                </a:lnTo>
                <a:lnTo>
                  <a:pt x="1087197" y="587360"/>
                </a:lnTo>
                <a:lnTo>
                  <a:pt x="1116370" y="596112"/>
                </a:lnTo>
                <a:lnTo>
                  <a:pt x="1145544" y="602918"/>
                </a:lnTo>
                <a:lnTo>
                  <a:pt x="1174717" y="609726"/>
                </a:lnTo>
                <a:lnTo>
                  <a:pt x="1204863" y="614588"/>
                </a:lnTo>
                <a:lnTo>
                  <a:pt x="1234037" y="618478"/>
                </a:lnTo>
                <a:lnTo>
                  <a:pt x="1248623" y="618478"/>
                </a:lnTo>
                <a:lnTo>
                  <a:pt x="1260293" y="619450"/>
                </a:lnTo>
                <a:lnTo>
                  <a:pt x="1270017" y="620422"/>
                </a:lnTo>
                <a:lnTo>
                  <a:pt x="1277797" y="622368"/>
                </a:lnTo>
                <a:lnTo>
                  <a:pt x="1283632" y="625285"/>
                </a:lnTo>
                <a:lnTo>
                  <a:pt x="1285577" y="628202"/>
                </a:lnTo>
                <a:lnTo>
                  <a:pt x="1287521" y="630147"/>
                </a:lnTo>
                <a:lnTo>
                  <a:pt x="1288494" y="634037"/>
                </a:lnTo>
                <a:lnTo>
                  <a:pt x="1287522" y="637927"/>
                </a:lnTo>
                <a:lnTo>
                  <a:pt x="1285577" y="642789"/>
                </a:lnTo>
                <a:lnTo>
                  <a:pt x="1282659" y="646679"/>
                </a:lnTo>
                <a:lnTo>
                  <a:pt x="1277797" y="650569"/>
                </a:lnTo>
                <a:lnTo>
                  <a:pt x="1271962" y="654458"/>
                </a:lnTo>
                <a:lnTo>
                  <a:pt x="1264183" y="658348"/>
                </a:lnTo>
                <a:lnTo>
                  <a:pt x="1255431" y="662238"/>
                </a:lnTo>
                <a:lnTo>
                  <a:pt x="1235982" y="670017"/>
                </a:lnTo>
                <a:lnTo>
                  <a:pt x="1215560" y="676825"/>
                </a:lnTo>
                <a:lnTo>
                  <a:pt x="1207781" y="680714"/>
                </a:lnTo>
                <a:lnTo>
                  <a:pt x="1199029" y="685576"/>
                </a:lnTo>
                <a:lnTo>
                  <a:pt x="1179580" y="698218"/>
                </a:lnTo>
                <a:lnTo>
                  <a:pt x="1146516" y="722529"/>
                </a:lnTo>
                <a:lnTo>
                  <a:pt x="1140682" y="722529"/>
                </a:lnTo>
                <a:close/>
                <a:moveTo>
                  <a:pt x="909238" y="622367"/>
                </a:moveTo>
                <a:lnTo>
                  <a:pt x="909238" y="622367"/>
                </a:lnTo>
                <a:lnTo>
                  <a:pt x="909463" y="622367"/>
                </a:lnTo>
                <a:close/>
                <a:moveTo>
                  <a:pt x="908266" y="623340"/>
                </a:moveTo>
                <a:lnTo>
                  <a:pt x="908266" y="622367"/>
                </a:lnTo>
                <a:lnTo>
                  <a:pt x="909238" y="622367"/>
                </a:lnTo>
                <a:close/>
                <a:moveTo>
                  <a:pt x="141977" y="301459"/>
                </a:moveTo>
                <a:lnTo>
                  <a:pt x="141977" y="301459"/>
                </a:lnTo>
                <a:lnTo>
                  <a:pt x="141977" y="301459"/>
                </a:lnTo>
                <a:close/>
                <a:moveTo>
                  <a:pt x="142949" y="302431"/>
                </a:moveTo>
                <a:lnTo>
                  <a:pt x="141977" y="301459"/>
                </a:lnTo>
                <a:lnTo>
                  <a:pt x="142949" y="301459"/>
                </a:lnTo>
                <a:close/>
                <a:moveTo>
                  <a:pt x="244084" y="368557"/>
                </a:moveTo>
                <a:lnTo>
                  <a:pt x="241795" y="366956"/>
                </a:lnTo>
                <a:lnTo>
                  <a:pt x="242139" y="366613"/>
                </a:lnTo>
                <a:close/>
                <a:moveTo>
                  <a:pt x="641815" y="565965"/>
                </a:moveTo>
                <a:lnTo>
                  <a:pt x="641815" y="565965"/>
                </a:lnTo>
                <a:lnTo>
                  <a:pt x="644732" y="565965"/>
                </a:lnTo>
                <a:lnTo>
                  <a:pt x="642787" y="565965"/>
                </a:lnTo>
                <a:close/>
                <a:moveTo>
                  <a:pt x="458992" y="489140"/>
                </a:moveTo>
                <a:lnTo>
                  <a:pt x="457050" y="488169"/>
                </a:lnTo>
                <a:lnTo>
                  <a:pt x="458995" y="489141"/>
                </a:lnTo>
                <a:close/>
                <a:moveTo>
                  <a:pt x="333549" y="441491"/>
                </a:moveTo>
                <a:lnTo>
                  <a:pt x="331604" y="439546"/>
                </a:lnTo>
                <a:lnTo>
                  <a:pt x="334521" y="440519"/>
                </a:lnTo>
                <a:lnTo>
                  <a:pt x="334521" y="441491"/>
                </a:lnTo>
                <a:close/>
                <a:moveTo>
                  <a:pt x="339384" y="444409"/>
                </a:moveTo>
                <a:lnTo>
                  <a:pt x="337439" y="442464"/>
                </a:lnTo>
                <a:lnTo>
                  <a:pt x="338411" y="443436"/>
                </a:lnTo>
                <a:lnTo>
                  <a:pt x="340356" y="444408"/>
                </a:lnTo>
                <a:close/>
                <a:moveTo>
                  <a:pt x="448298" y="498866"/>
                </a:moveTo>
                <a:lnTo>
                  <a:pt x="445381" y="495948"/>
                </a:lnTo>
                <a:lnTo>
                  <a:pt x="448298" y="496921"/>
                </a:lnTo>
                <a:lnTo>
                  <a:pt x="449271" y="496921"/>
                </a:lnTo>
                <a:lnTo>
                  <a:pt x="448298" y="495948"/>
                </a:lnTo>
                <a:lnTo>
                  <a:pt x="445381" y="494003"/>
                </a:lnTo>
                <a:lnTo>
                  <a:pt x="442463" y="493031"/>
                </a:lnTo>
                <a:lnTo>
                  <a:pt x="439546" y="492059"/>
                </a:lnTo>
                <a:lnTo>
                  <a:pt x="435656" y="491086"/>
                </a:lnTo>
                <a:lnTo>
                  <a:pt x="436629" y="493031"/>
                </a:lnTo>
                <a:lnTo>
                  <a:pt x="433711" y="491086"/>
                </a:lnTo>
                <a:lnTo>
                  <a:pt x="431766" y="490113"/>
                </a:lnTo>
                <a:lnTo>
                  <a:pt x="428849" y="490114"/>
                </a:lnTo>
                <a:lnTo>
                  <a:pt x="428849" y="489141"/>
                </a:lnTo>
                <a:lnTo>
                  <a:pt x="424959" y="487196"/>
                </a:lnTo>
                <a:lnTo>
                  <a:pt x="423014" y="486224"/>
                </a:lnTo>
                <a:lnTo>
                  <a:pt x="422042" y="487196"/>
                </a:lnTo>
                <a:lnTo>
                  <a:pt x="415235" y="483306"/>
                </a:lnTo>
                <a:lnTo>
                  <a:pt x="407455" y="479417"/>
                </a:lnTo>
                <a:lnTo>
                  <a:pt x="400648" y="475527"/>
                </a:lnTo>
                <a:lnTo>
                  <a:pt x="397730" y="473582"/>
                </a:lnTo>
                <a:lnTo>
                  <a:pt x="395786" y="471637"/>
                </a:lnTo>
                <a:lnTo>
                  <a:pt x="392869" y="470665"/>
                </a:lnTo>
                <a:lnTo>
                  <a:pt x="391896" y="470664"/>
                </a:lnTo>
                <a:lnTo>
                  <a:pt x="392868" y="471637"/>
                </a:lnTo>
                <a:lnTo>
                  <a:pt x="393841" y="471637"/>
                </a:lnTo>
                <a:lnTo>
                  <a:pt x="395786" y="472610"/>
                </a:lnTo>
                <a:lnTo>
                  <a:pt x="393841" y="472610"/>
                </a:lnTo>
                <a:lnTo>
                  <a:pt x="390924" y="470665"/>
                </a:lnTo>
                <a:lnTo>
                  <a:pt x="390924" y="469692"/>
                </a:lnTo>
                <a:lnTo>
                  <a:pt x="391896" y="469692"/>
                </a:lnTo>
                <a:lnTo>
                  <a:pt x="388006" y="467747"/>
                </a:lnTo>
                <a:lnTo>
                  <a:pt x="385089" y="466775"/>
                </a:lnTo>
                <a:lnTo>
                  <a:pt x="381199" y="466775"/>
                </a:lnTo>
                <a:lnTo>
                  <a:pt x="377309" y="463857"/>
                </a:lnTo>
                <a:lnTo>
                  <a:pt x="374392" y="461913"/>
                </a:lnTo>
                <a:lnTo>
                  <a:pt x="369530" y="460940"/>
                </a:lnTo>
                <a:lnTo>
                  <a:pt x="367585" y="458995"/>
                </a:lnTo>
                <a:lnTo>
                  <a:pt x="366613" y="458995"/>
                </a:lnTo>
                <a:lnTo>
                  <a:pt x="367585" y="457050"/>
                </a:lnTo>
                <a:lnTo>
                  <a:pt x="363695" y="455105"/>
                </a:lnTo>
                <a:lnTo>
                  <a:pt x="360777" y="454133"/>
                </a:lnTo>
                <a:lnTo>
                  <a:pt x="357860" y="451216"/>
                </a:lnTo>
                <a:lnTo>
                  <a:pt x="357860" y="452188"/>
                </a:lnTo>
                <a:lnTo>
                  <a:pt x="356887" y="451216"/>
                </a:lnTo>
                <a:lnTo>
                  <a:pt x="353970" y="450243"/>
                </a:lnTo>
                <a:lnTo>
                  <a:pt x="354943" y="450243"/>
                </a:lnTo>
                <a:lnTo>
                  <a:pt x="352998" y="449271"/>
                </a:lnTo>
                <a:lnTo>
                  <a:pt x="350081" y="447326"/>
                </a:lnTo>
                <a:lnTo>
                  <a:pt x="352026" y="449271"/>
                </a:lnTo>
                <a:lnTo>
                  <a:pt x="354943" y="451216"/>
                </a:lnTo>
                <a:lnTo>
                  <a:pt x="349108" y="449271"/>
                </a:lnTo>
                <a:lnTo>
                  <a:pt x="347164" y="447326"/>
                </a:lnTo>
                <a:lnTo>
                  <a:pt x="343274" y="445381"/>
                </a:lnTo>
                <a:lnTo>
                  <a:pt x="340356" y="444408"/>
                </a:lnTo>
                <a:lnTo>
                  <a:pt x="339384" y="442464"/>
                </a:lnTo>
                <a:lnTo>
                  <a:pt x="336467" y="440519"/>
                </a:lnTo>
                <a:lnTo>
                  <a:pt x="334521" y="440519"/>
                </a:lnTo>
                <a:lnTo>
                  <a:pt x="330632" y="437601"/>
                </a:lnTo>
                <a:lnTo>
                  <a:pt x="329659" y="437601"/>
                </a:lnTo>
                <a:lnTo>
                  <a:pt x="327715" y="436629"/>
                </a:lnTo>
                <a:lnTo>
                  <a:pt x="324797" y="435657"/>
                </a:lnTo>
                <a:lnTo>
                  <a:pt x="322852" y="434684"/>
                </a:lnTo>
                <a:lnTo>
                  <a:pt x="320907" y="434684"/>
                </a:lnTo>
                <a:lnTo>
                  <a:pt x="314100" y="429822"/>
                </a:lnTo>
                <a:lnTo>
                  <a:pt x="315072" y="429822"/>
                </a:lnTo>
                <a:lnTo>
                  <a:pt x="311183" y="426904"/>
                </a:lnTo>
                <a:lnTo>
                  <a:pt x="306320" y="424960"/>
                </a:lnTo>
                <a:lnTo>
                  <a:pt x="307293" y="424960"/>
                </a:lnTo>
                <a:lnTo>
                  <a:pt x="303403" y="423015"/>
                </a:lnTo>
                <a:lnTo>
                  <a:pt x="300486" y="421070"/>
                </a:lnTo>
                <a:lnTo>
                  <a:pt x="298541" y="420097"/>
                </a:lnTo>
                <a:lnTo>
                  <a:pt x="298541" y="418152"/>
                </a:lnTo>
                <a:lnTo>
                  <a:pt x="298541" y="417180"/>
                </a:lnTo>
                <a:lnTo>
                  <a:pt x="296596" y="416208"/>
                </a:lnTo>
                <a:lnTo>
                  <a:pt x="293678" y="415235"/>
                </a:lnTo>
                <a:lnTo>
                  <a:pt x="291734" y="414263"/>
                </a:lnTo>
                <a:lnTo>
                  <a:pt x="290761" y="415235"/>
                </a:lnTo>
                <a:lnTo>
                  <a:pt x="290761" y="416208"/>
                </a:lnTo>
                <a:lnTo>
                  <a:pt x="281037" y="409401"/>
                </a:lnTo>
                <a:lnTo>
                  <a:pt x="276175" y="406483"/>
                </a:lnTo>
                <a:lnTo>
                  <a:pt x="271312" y="402593"/>
                </a:lnTo>
                <a:lnTo>
                  <a:pt x="270340" y="402593"/>
                </a:lnTo>
                <a:lnTo>
                  <a:pt x="269368" y="401621"/>
                </a:lnTo>
                <a:lnTo>
                  <a:pt x="254781" y="392869"/>
                </a:lnTo>
                <a:lnTo>
                  <a:pt x="247973" y="388007"/>
                </a:lnTo>
                <a:lnTo>
                  <a:pt x="243112" y="383144"/>
                </a:lnTo>
                <a:lnTo>
                  <a:pt x="244084" y="384117"/>
                </a:lnTo>
                <a:lnTo>
                  <a:pt x="244083" y="383144"/>
                </a:lnTo>
                <a:lnTo>
                  <a:pt x="244083" y="382172"/>
                </a:lnTo>
                <a:lnTo>
                  <a:pt x="242139" y="381200"/>
                </a:lnTo>
                <a:lnTo>
                  <a:pt x="241166" y="380227"/>
                </a:lnTo>
                <a:lnTo>
                  <a:pt x="240194" y="380227"/>
                </a:lnTo>
                <a:lnTo>
                  <a:pt x="240194" y="381199"/>
                </a:lnTo>
                <a:lnTo>
                  <a:pt x="241166" y="383144"/>
                </a:lnTo>
                <a:lnTo>
                  <a:pt x="232414" y="376337"/>
                </a:lnTo>
                <a:lnTo>
                  <a:pt x="225607" y="370502"/>
                </a:lnTo>
                <a:lnTo>
                  <a:pt x="225607" y="371475"/>
                </a:lnTo>
                <a:lnTo>
                  <a:pt x="223663" y="370503"/>
                </a:lnTo>
                <a:lnTo>
                  <a:pt x="223663" y="369530"/>
                </a:lnTo>
                <a:lnTo>
                  <a:pt x="222690" y="368558"/>
                </a:lnTo>
                <a:lnTo>
                  <a:pt x="217827" y="364668"/>
                </a:lnTo>
                <a:lnTo>
                  <a:pt x="216856" y="365640"/>
                </a:lnTo>
                <a:lnTo>
                  <a:pt x="215883" y="363696"/>
                </a:lnTo>
                <a:lnTo>
                  <a:pt x="213938" y="362723"/>
                </a:lnTo>
                <a:lnTo>
                  <a:pt x="212965" y="362723"/>
                </a:lnTo>
                <a:lnTo>
                  <a:pt x="211021" y="360778"/>
                </a:lnTo>
                <a:lnTo>
                  <a:pt x="211021" y="359806"/>
                </a:lnTo>
                <a:lnTo>
                  <a:pt x="205186" y="356888"/>
                </a:lnTo>
                <a:lnTo>
                  <a:pt x="199351" y="352026"/>
                </a:lnTo>
                <a:lnTo>
                  <a:pt x="198379" y="349109"/>
                </a:lnTo>
                <a:lnTo>
                  <a:pt x="195461" y="348136"/>
                </a:lnTo>
                <a:lnTo>
                  <a:pt x="195461" y="349109"/>
                </a:lnTo>
                <a:lnTo>
                  <a:pt x="189627" y="342302"/>
                </a:lnTo>
                <a:lnTo>
                  <a:pt x="186709" y="338412"/>
                </a:lnTo>
                <a:lnTo>
                  <a:pt x="177957" y="333550"/>
                </a:lnTo>
                <a:lnTo>
                  <a:pt x="169205" y="326742"/>
                </a:lnTo>
                <a:lnTo>
                  <a:pt x="151701" y="311183"/>
                </a:lnTo>
                <a:lnTo>
                  <a:pt x="152674" y="311183"/>
                </a:lnTo>
                <a:lnTo>
                  <a:pt x="150729" y="309238"/>
                </a:lnTo>
                <a:lnTo>
                  <a:pt x="149757" y="309238"/>
                </a:lnTo>
                <a:lnTo>
                  <a:pt x="148784" y="308266"/>
                </a:lnTo>
                <a:lnTo>
                  <a:pt x="148784" y="307293"/>
                </a:lnTo>
                <a:lnTo>
                  <a:pt x="148784" y="306321"/>
                </a:lnTo>
                <a:lnTo>
                  <a:pt x="150729" y="306321"/>
                </a:lnTo>
                <a:lnTo>
                  <a:pt x="147812" y="304376"/>
                </a:lnTo>
                <a:lnTo>
                  <a:pt x="145867" y="302431"/>
                </a:lnTo>
                <a:lnTo>
                  <a:pt x="141977" y="300486"/>
                </a:lnTo>
                <a:lnTo>
                  <a:pt x="141977" y="301459"/>
                </a:lnTo>
                <a:lnTo>
                  <a:pt x="140032" y="299514"/>
                </a:lnTo>
                <a:lnTo>
                  <a:pt x="138087" y="297569"/>
                </a:lnTo>
                <a:lnTo>
                  <a:pt x="136142" y="296596"/>
                </a:lnTo>
                <a:lnTo>
                  <a:pt x="136142" y="295624"/>
                </a:lnTo>
                <a:lnTo>
                  <a:pt x="137114" y="295624"/>
                </a:lnTo>
                <a:lnTo>
                  <a:pt x="138087" y="295624"/>
                </a:lnTo>
                <a:lnTo>
                  <a:pt x="135170" y="293679"/>
                </a:lnTo>
                <a:lnTo>
                  <a:pt x="135170" y="292707"/>
                </a:lnTo>
                <a:lnTo>
                  <a:pt x="136142" y="292707"/>
                </a:lnTo>
                <a:lnTo>
                  <a:pt x="139060" y="293679"/>
                </a:lnTo>
                <a:lnTo>
                  <a:pt x="141977" y="294652"/>
                </a:lnTo>
                <a:lnTo>
                  <a:pt x="141977" y="293679"/>
                </a:lnTo>
                <a:lnTo>
                  <a:pt x="140032" y="291734"/>
                </a:lnTo>
                <a:lnTo>
                  <a:pt x="140032" y="290762"/>
                </a:lnTo>
                <a:lnTo>
                  <a:pt x="141004" y="290762"/>
                </a:lnTo>
                <a:lnTo>
                  <a:pt x="141977" y="291734"/>
                </a:lnTo>
                <a:lnTo>
                  <a:pt x="143922" y="292707"/>
                </a:lnTo>
                <a:lnTo>
                  <a:pt x="141977" y="290762"/>
                </a:lnTo>
                <a:lnTo>
                  <a:pt x="138087" y="288817"/>
                </a:lnTo>
                <a:lnTo>
                  <a:pt x="137114" y="288817"/>
                </a:lnTo>
                <a:lnTo>
                  <a:pt x="137114" y="290762"/>
                </a:lnTo>
                <a:lnTo>
                  <a:pt x="134197" y="287844"/>
                </a:lnTo>
                <a:lnTo>
                  <a:pt x="132253" y="287845"/>
                </a:lnTo>
                <a:lnTo>
                  <a:pt x="131280" y="287358"/>
                </a:lnTo>
                <a:lnTo>
                  <a:pt x="130307" y="286872"/>
                </a:lnTo>
                <a:lnTo>
                  <a:pt x="127390" y="284927"/>
                </a:lnTo>
                <a:lnTo>
                  <a:pt x="127390" y="283955"/>
                </a:lnTo>
                <a:lnTo>
                  <a:pt x="128363" y="284927"/>
                </a:lnTo>
                <a:lnTo>
                  <a:pt x="129335" y="285899"/>
                </a:lnTo>
                <a:lnTo>
                  <a:pt x="131280" y="286872"/>
                </a:lnTo>
                <a:lnTo>
                  <a:pt x="130307" y="284927"/>
                </a:lnTo>
                <a:lnTo>
                  <a:pt x="128363" y="282982"/>
                </a:lnTo>
                <a:lnTo>
                  <a:pt x="124473" y="280065"/>
                </a:lnTo>
                <a:lnTo>
                  <a:pt x="125445" y="281037"/>
                </a:lnTo>
                <a:lnTo>
                  <a:pt x="124473" y="282010"/>
                </a:lnTo>
                <a:lnTo>
                  <a:pt x="121555" y="280065"/>
                </a:lnTo>
                <a:lnTo>
                  <a:pt x="121555" y="279092"/>
                </a:lnTo>
                <a:lnTo>
                  <a:pt x="122528" y="279092"/>
                </a:lnTo>
                <a:lnTo>
                  <a:pt x="120583" y="277148"/>
                </a:lnTo>
                <a:lnTo>
                  <a:pt x="117666" y="276175"/>
                </a:lnTo>
                <a:lnTo>
                  <a:pt x="118638" y="277147"/>
                </a:lnTo>
                <a:lnTo>
                  <a:pt x="116693" y="276175"/>
                </a:lnTo>
                <a:lnTo>
                  <a:pt x="114748" y="275203"/>
                </a:lnTo>
                <a:lnTo>
                  <a:pt x="113776" y="273258"/>
                </a:lnTo>
                <a:lnTo>
                  <a:pt x="111831" y="271313"/>
                </a:lnTo>
                <a:lnTo>
                  <a:pt x="112804" y="270340"/>
                </a:lnTo>
                <a:lnTo>
                  <a:pt x="114748" y="271313"/>
                </a:lnTo>
                <a:lnTo>
                  <a:pt x="115721" y="271313"/>
                </a:lnTo>
                <a:lnTo>
                  <a:pt x="114748" y="268395"/>
                </a:lnTo>
                <a:lnTo>
                  <a:pt x="113776" y="268396"/>
                </a:lnTo>
                <a:lnTo>
                  <a:pt x="110858" y="267423"/>
                </a:lnTo>
                <a:lnTo>
                  <a:pt x="109886" y="266450"/>
                </a:lnTo>
                <a:lnTo>
                  <a:pt x="108914" y="266450"/>
                </a:lnTo>
                <a:lnTo>
                  <a:pt x="108914" y="267423"/>
                </a:lnTo>
                <a:lnTo>
                  <a:pt x="108914" y="265478"/>
                </a:lnTo>
                <a:lnTo>
                  <a:pt x="109886" y="265478"/>
                </a:lnTo>
                <a:lnTo>
                  <a:pt x="107941" y="263533"/>
                </a:lnTo>
                <a:lnTo>
                  <a:pt x="105997" y="261588"/>
                </a:lnTo>
                <a:lnTo>
                  <a:pt x="104051" y="260616"/>
                </a:lnTo>
                <a:lnTo>
                  <a:pt x="104051" y="258671"/>
                </a:lnTo>
                <a:lnTo>
                  <a:pt x="102107" y="258671"/>
                </a:lnTo>
                <a:lnTo>
                  <a:pt x="101134" y="254781"/>
                </a:lnTo>
                <a:lnTo>
                  <a:pt x="96272" y="250891"/>
                </a:lnTo>
                <a:lnTo>
                  <a:pt x="95299" y="248946"/>
                </a:lnTo>
                <a:lnTo>
                  <a:pt x="94327" y="247974"/>
                </a:lnTo>
                <a:lnTo>
                  <a:pt x="95299" y="247002"/>
                </a:lnTo>
                <a:lnTo>
                  <a:pt x="92382" y="244084"/>
                </a:lnTo>
                <a:lnTo>
                  <a:pt x="91409" y="243112"/>
                </a:lnTo>
                <a:lnTo>
                  <a:pt x="90437" y="244084"/>
                </a:lnTo>
                <a:lnTo>
                  <a:pt x="92382" y="246029"/>
                </a:lnTo>
                <a:lnTo>
                  <a:pt x="93354" y="247974"/>
                </a:lnTo>
                <a:lnTo>
                  <a:pt x="92382" y="247002"/>
                </a:lnTo>
                <a:lnTo>
                  <a:pt x="88492" y="244084"/>
                </a:lnTo>
                <a:lnTo>
                  <a:pt x="89465" y="243112"/>
                </a:lnTo>
                <a:lnTo>
                  <a:pt x="87520" y="241167"/>
                </a:lnTo>
                <a:lnTo>
                  <a:pt x="85575" y="239222"/>
                </a:lnTo>
                <a:lnTo>
                  <a:pt x="85575" y="238250"/>
                </a:lnTo>
                <a:lnTo>
                  <a:pt x="83630" y="237277"/>
                </a:lnTo>
                <a:lnTo>
                  <a:pt x="82657" y="235332"/>
                </a:lnTo>
                <a:lnTo>
                  <a:pt x="82657" y="234360"/>
                </a:lnTo>
                <a:lnTo>
                  <a:pt x="82657" y="233387"/>
                </a:lnTo>
                <a:lnTo>
                  <a:pt x="80713" y="231442"/>
                </a:lnTo>
                <a:lnTo>
                  <a:pt x="84602" y="234360"/>
                </a:lnTo>
                <a:lnTo>
                  <a:pt x="82657" y="232415"/>
                </a:lnTo>
                <a:lnTo>
                  <a:pt x="81685" y="229498"/>
                </a:lnTo>
                <a:lnTo>
                  <a:pt x="76823" y="227553"/>
                </a:lnTo>
                <a:lnTo>
                  <a:pt x="75850" y="226580"/>
                </a:lnTo>
                <a:lnTo>
                  <a:pt x="74878" y="225608"/>
                </a:lnTo>
                <a:lnTo>
                  <a:pt x="74878" y="224635"/>
                </a:lnTo>
                <a:lnTo>
                  <a:pt x="73906" y="223663"/>
                </a:lnTo>
                <a:lnTo>
                  <a:pt x="76823" y="226580"/>
                </a:lnTo>
                <a:lnTo>
                  <a:pt x="76823" y="224635"/>
                </a:lnTo>
                <a:lnTo>
                  <a:pt x="73905" y="219773"/>
                </a:lnTo>
                <a:lnTo>
                  <a:pt x="70988" y="217828"/>
                </a:lnTo>
                <a:lnTo>
                  <a:pt x="70016" y="217828"/>
                </a:lnTo>
                <a:lnTo>
                  <a:pt x="69043" y="216856"/>
                </a:lnTo>
                <a:lnTo>
                  <a:pt x="69043" y="215883"/>
                </a:lnTo>
                <a:lnTo>
                  <a:pt x="70016" y="215883"/>
                </a:lnTo>
                <a:lnTo>
                  <a:pt x="69043" y="213938"/>
                </a:lnTo>
                <a:lnTo>
                  <a:pt x="68071" y="213938"/>
                </a:lnTo>
                <a:lnTo>
                  <a:pt x="68071" y="214911"/>
                </a:lnTo>
                <a:lnTo>
                  <a:pt x="67098" y="213938"/>
                </a:lnTo>
                <a:lnTo>
                  <a:pt x="63208" y="203242"/>
                </a:lnTo>
                <a:lnTo>
                  <a:pt x="67098" y="206159"/>
                </a:lnTo>
                <a:lnTo>
                  <a:pt x="65154" y="204214"/>
                </a:lnTo>
                <a:lnTo>
                  <a:pt x="67098" y="204214"/>
                </a:lnTo>
                <a:lnTo>
                  <a:pt x="67098" y="203242"/>
                </a:lnTo>
                <a:lnTo>
                  <a:pt x="67098" y="202269"/>
                </a:lnTo>
                <a:lnTo>
                  <a:pt x="68070" y="202269"/>
                </a:lnTo>
                <a:lnTo>
                  <a:pt x="66126" y="200324"/>
                </a:lnTo>
                <a:lnTo>
                  <a:pt x="64181" y="197407"/>
                </a:lnTo>
                <a:lnTo>
                  <a:pt x="64181" y="199352"/>
                </a:lnTo>
                <a:lnTo>
                  <a:pt x="63209" y="199352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2"/>
                </a:lnTo>
                <a:lnTo>
                  <a:pt x="56401" y="196434"/>
                </a:lnTo>
                <a:lnTo>
                  <a:pt x="54457" y="192545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39" y="183792"/>
                </a:lnTo>
                <a:lnTo>
                  <a:pt x="51539" y="181848"/>
                </a:lnTo>
                <a:lnTo>
                  <a:pt x="51539" y="180875"/>
                </a:lnTo>
                <a:lnTo>
                  <a:pt x="50567" y="177958"/>
                </a:lnTo>
                <a:lnTo>
                  <a:pt x="48622" y="174068"/>
                </a:lnTo>
                <a:lnTo>
                  <a:pt x="46677" y="173096"/>
                </a:lnTo>
                <a:lnTo>
                  <a:pt x="46677" y="174068"/>
                </a:lnTo>
                <a:lnTo>
                  <a:pt x="46677" y="175041"/>
                </a:lnTo>
                <a:lnTo>
                  <a:pt x="47649" y="176013"/>
                </a:lnTo>
                <a:lnTo>
                  <a:pt x="46677" y="176013"/>
                </a:lnTo>
                <a:lnTo>
                  <a:pt x="43760" y="170178"/>
                </a:lnTo>
                <a:lnTo>
                  <a:pt x="42787" y="169206"/>
                </a:lnTo>
                <a:lnTo>
                  <a:pt x="41815" y="167261"/>
                </a:lnTo>
                <a:lnTo>
                  <a:pt x="42787" y="171151"/>
                </a:lnTo>
                <a:lnTo>
                  <a:pt x="41815" y="173096"/>
                </a:lnTo>
                <a:lnTo>
                  <a:pt x="39870" y="169206"/>
                </a:lnTo>
                <a:lnTo>
                  <a:pt x="40842" y="169206"/>
                </a:lnTo>
                <a:lnTo>
                  <a:pt x="38897" y="166288"/>
                </a:lnTo>
                <a:lnTo>
                  <a:pt x="37925" y="165316"/>
                </a:lnTo>
                <a:lnTo>
                  <a:pt x="36952" y="164344"/>
                </a:lnTo>
                <a:lnTo>
                  <a:pt x="35007" y="161426"/>
                </a:lnTo>
                <a:lnTo>
                  <a:pt x="35007" y="158509"/>
                </a:lnTo>
                <a:lnTo>
                  <a:pt x="36953" y="160454"/>
                </a:lnTo>
                <a:lnTo>
                  <a:pt x="37925" y="163371"/>
                </a:lnTo>
                <a:lnTo>
                  <a:pt x="39870" y="165316"/>
                </a:lnTo>
                <a:lnTo>
                  <a:pt x="40842" y="165316"/>
                </a:lnTo>
                <a:lnTo>
                  <a:pt x="37925" y="160454"/>
                </a:lnTo>
                <a:lnTo>
                  <a:pt x="36953" y="159158"/>
                </a:lnTo>
                <a:lnTo>
                  <a:pt x="36953" y="155592"/>
                </a:lnTo>
                <a:lnTo>
                  <a:pt x="35980" y="153647"/>
                </a:lnTo>
                <a:lnTo>
                  <a:pt x="35007" y="151702"/>
                </a:lnTo>
                <a:lnTo>
                  <a:pt x="36952" y="153647"/>
                </a:lnTo>
                <a:lnTo>
                  <a:pt x="35980" y="149757"/>
                </a:lnTo>
                <a:lnTo>
                  <a:pt x="35980" y="147812"/>
                </a:lnTo>
                <a:lnTo>
                  <a:pt x="36952" y="145867"/>
                </a:lnTo>
                <a:lnTo>
                  <a:pt x="35007" y="142950"/>
                </a:lnTo>
                <a:lnTo>
                  <a:pt x="34035" y="142950"/>
                </a:lnTo>
                <a:lnTo>
                  <a:pt x="34035" y="143922"/>
                </a:lnTo>
                <a:lnTo>
                  <a:pt x="33063" y="144894"/>
                </a:lnTo>
                <a:lnTo>
                  <a:pt x="29173" y="136143"/>
                </a:lnTo>
                <a:lnTo>
                  <a:pt x="25283" y="130308"/>
                </a:lnTo>
                <a:lnTo>
                  <a:pt x="25283" y="129336"/>
                </a:lnTo>
                <a:lnTo>
                  <a:pt x="26255" y="128363"/>
                </a:lnTo>
                <a:lnTo>
                  <a:pt x="28200" y="130308"/>
                </a:lnTo>
                <a:lnTo>
                  <a:pt x="23338" y="119611"/>
                </a:lnTo>
                <a:lnTo>
                  <a:pt x="19448" y="108914"/>
                </a:lnTo>
                <a:lnTo>
                  <a:pt x="19448" y="109886"/>
                </a:lnTo>
                <a:lnTo>
                  <a:pt x="18476" y="109886"/>
                </a:lnTo>
                <a:lnTo>
                  <a:pt x="17503" y="106969"/>
                </a:lnTo>
                <a:lnTo>
                  <a:pt x="16531" y="104052"/>
                </a:lnTo>
                <a:lnTo>
                  <a:pt x="16531" y="103079"/>
                </a:lnTo>
                <a:lnTo>
                  <a:pt x="17503" y="103079"/>
                </a:lnTo>
                <a:lnTo>
                  <a:pt x="16531" y="101135"/>
                </a:lnTo>
                <a:lnTo>
                  <a:pt x="17503" y="100162"/>
                </a:lnTo>
                <a:lnTo>
                  <a:pt x="17503" y="98217"/>
                </a:lnTo>
                <a:lnTo>
                  <a:pt x="13613" y="90437"/>
                </a:lnTo>
                <a:lnTo>
                  <a:pt x="10696" y="82658"/>
                </a:lnTo>
                <a:lnTo>
                  <a:pt x="9724" y="75851"/>
                </a:lnTo>
                <a:lnTo>
                  <a:pt x="7779" y="70016"/>
                </a:lnTo>
                <a:lnTo>
                  <a:pt x="4862" y="58347"/>
                </a:lnTo>
                <a:lnTo>
                  <a:pt x="4862" y="56402"/>
                </a:lnTo>
                <a:lnTo>
                  <a:pt x="5834" y="55429"/>
                </a:lnTo>
                <a:lnTo>
                  <a:pt x="6807" y="55429"/>
                </a:lnTo>
                <a:lnTo>
                  <a:pt x="6806" y="53484"/>
                </a:lnTo>
                <a:lnTo>
                  <a:pt x="5834" y="51539"/>
                </a:lnTo>
                <a:lnTo>
                  <a:pt x="5834" y="52512"/>
                </a:lnTo>
                <a:lnTo>
                  <a:pt x="4861" y="52512"/>
                </a:lnTo>
                <a:lnTo>
                  <a:pt x="4861" y="50567"/>
                </a:lnTo>
                <a:lnTo>
                  <a:pt x="4862" y="44732"/>
                </a:lnTo>
                <a:lnTo>
                  <a:pt x="3889" y="39870"/>
                </a:lnTo>
                <a:lnTo>
                  <a:pt x="2917" y="35980"/>
                </a:lnTo>
                <a:lnTo>
                  <a:pt x="3889" y="35980"/>
                </a:lnTo>
                <a:lnTo>
                  <a:pt x="4862" y="36953"/>
                </a:lnTo>
                <a:lnTo>
                  <a:pt x="4862" y="34035"/>
                </a:lnTo>
                <a:lnTo>
                  <a:pt x="3889" y="31118"/>
                </a:lnTo>
                <a:lnTo>
                  <a:pt x="2917" y="24311"/>
                </a:lnTo>
                <a:lnTo>
                  <a:pt x="1944" y="27228"/>
                </a:lnTo>
                <a:lnTo>
                  <a:pt x="972" y="22366"/>
                </a:lnTo>
                <a:lnTo>
                  <a:pt x="972" y="17504"/>
                </a:lnTo>
                <a:lnTo>
                  <a:pt x="0" y="8752"/>
                </a:lnTo>
                <a:lnTo>
                  <a:pt x="971" y="8752"/>
                </a:lnTo>
                <a:lnTo>
                  <a:pt x="972" y="4862"/>
                </a:lnTo>
                <a:lnTo>
                  <a:pt x="1884" y="3038"/>
                </a:ln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4" y="8752"/>
                </a:lnTo>
                <a:lnTo>
                  <a:pt x="1944" y="13614"/>
                </a:lnTo>
                <a:lnTo>
                  <a:pt x="2917" y="13614"/>
                </a:lnTo>
                <a:lnTo>
                  <a:pt x="2917" y="14587"/>
                </a:lnTo>
                <a:lnTo>
                  <a:pt x="4667" y="18087"/>
                </a:lnTo>
                <a:lnTo>
                  <a:pt x="5658" y="22543"/>
                </a:lnTo>
                <a:lnTo>
                  <a:pt x="4862" y="23339"/>
                </a:lnTo>
                <a:lnTo>
                  <a:pt x="4862" y="24311"/>
                </a:lnTo>
                <a:lnTo>
                  <a:pt x="5834" y="25283"/>
                </a:lnTo>
                <a:lnTo>
                  <a:pt x="6806" y="27228"/>
                </a:lnTo>
                <a:lnTo>
                  <a:pt x="7779" y="34035"/>
                </a:lnTo>
                <a:lnTo>
                  <a:pt x="7779" y="36953"/>
                </a:lnTo>
                <a:lnTo>
                  <a:pt x="8752" y="40842"/>
                </a:lnTo>
                <a:lnTo>
                  <a:pt x="9724" y="44733"/>
                </a:lnTo>
                <a:lnTo>
                  <a:pt x="9724" y="48622"/>
                </a:lnTo>
                <a:lnTo>
                  <a:pt x="7779" y="44732"/>
                </a:lnTo>
                <a:lnTo>
                  <a:pt x="5834" y="40843"/>
                </a:lnTo>
                <a:lnTo>
                  <a:pt x="6806" y="48622"/>
                </a:lnTo>
                <a:lnTo>
                  <a:pt x="8751" y="50567"/>
                </a:lnTo>
                <a:lnTo>
                  <a:pt x="10696" y="55429"/>
                </a:lnTo>
                <a:lnTo>
                  <a:pt x="10696" y="56402"/>
                </a:lnTo>
                <a:lnTo>
                  <a:pt x="12641" y="60292"/>
                </a:lnTo>
                <a:lnTo>
                  <a:pt x="13614" y="62236"/>
                </a:lnTo>
                <a:lnTo>
                  <a:pt x="14586" y="65154"/>
                </a:lnTo>
                <a:lnTo>
                  <a:pt x="17503" y="79741"/>
                </a:lnTo>
                <a:lnTo>
                  <a:pt x="20421" y="91410"/>
                </a:lnTo>
                <a:lnTo>
                  <a:pt x="19449" y="92382"/>
                </a:lnTo>
                <a:lnTo>
                  <a:pt x="22366" y="96272"/>
                </a:lnTo>
                <a:lnTo>
                  <a:pt x="23338" y="100162"/>
                </a:lnTo>
                <a:lnTo>
                  <a:pt x="27228" y="109886"/>
                </a:lnTo>
                <a:lnTo>
                  <a:pt x="29173" y="116694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0" y="133225"/>
                </a:lnTo>
                <a:lnTo>
                  <a:pt x="41814" y="144895"/>
                </a:lnTo>
                <a:lnTo>
                  <a:pt x="47649" y="154619"/>
                </a:lnTo>
                <a:lnTo>
                  <a:pt x="58346" y="176013"/>
                </a:lnTo>
                <a:lnTo>
                  <a:pt x="56402" y="174068"/>
                </a:lnTo>
                <a:lnTo>
                  <a:pt x="57374" y="176013"/>
                </a:lnTo>
                <a:lnTo>
                  <a:pt x="57374" y="176985"/>
                </a:lnTo>
                <a:lnTo>
                  <a:pt x="57374" y="177958"/>
                </a:lnTo>
                <a:lnTo>
                  <a:pt x="58346" y="178930"/>
                </a:lnTo>
                <a:lnTo>
                  <a:pt x="58346" y="177958"/>
                </a:lnTo>
                <a:lnTo>
                  <a:pt x="59319" y="179903"/>
                </a:lnTo>
                <a:lnTo>
                  <a:pt x="63208" y="183792"/>
                </a:lnTo>
                <a:lnTo>
                  <a:pt x="66126" y="188655"/>
                </a:lnTo>
                <a:lnTo>
                  <a:pt x="70015" y="194489"/>
                </a:lnTo>
                <a:lnTo>
                  <a:pt x="76823" y="203241"/>
                </a:lnTo>
                <a:lnTo>
                  <a:pt x="76823" y="204214"/>
                </a:lnTo>
                <a:lnTo>
                  <a:pt x="79740" y="208104"/>
                </a:lnTo>
                <a:lnTo>
                  <a:pt x="83630" y="212966"/>
                </a:lnTo>
                <a:lnTo>
                  <a:pt x="90437" y="223663"/>
                </a:lnTo>
                <a:lnTo>
                  <a:pt x="90437" y="225608"/>
                </a:lnTo>
                <a:lnTo>
                  <a:pt x="92382" y="228525"/>
                </a:lnTo>
                <a:lnTo>
                  <a:pt x="97244" y="232415"/>
                </a:lnTo>
                <a:lnTo>
                  <a:pt x="102106" y="238250"/>
                </a:lnTo>
                <a:lnTo>
                  <a:pt x="113776" y="251864"/>
                </a:lnTo>
                <a:lnTo>
                  <a:pt x="133225" y="272285"/>
                </a:lnTo>
                <a:lnTo>
                  <a:pt x="142949" y="282982"/>
                </a:lnTo>
                <a:lnTo>
                  <a:pt x="153646" y="292707"/>
                </a:lnTo>
                <a:lnTo>
                  <a:pt x="153646" y="294651"/>
                </a:lnTo>
                <a:lnTo>
                  <a:pt x="165316" y="303404"/>
                </a:lnTo>
                <a:lnTo>
                  <a:pt x="176012" y="314100"/>
                </a:lnTo>
                <a:lnTo>
                  <a:pt x="187682" y="323825"/>
                </a:lnTo>
                <a:lnTo>
                  <a:pt x="197406" y="332577"/>
                </a:lnTo>
                <a:lnTo>
                  <a:pt x="195461" y="332577"/>
                </a:lnTo>
                <a:lnTo>
                  <a:pt x="201296" y="337439"/>
                </a:lnTo>
                <a:lnTo>
                  <a:pt x="203241" y="338412"/>
                </a:lnTo>
                <a:lnTo>
                  <a:pt x="204214" y="338412"/>
                </a:lnTo>
                <a:lnTo>
                  <a:pt x="204214" y="337439"/>
                </a:lnTo>
                <a:lnTo>
                  <a:pt x="211021" y="343274"/>
                </a:lnTo>
                <a:lnTo>
                  <a:pt x="213938" y="346191"/>
                </a:lnTo>
                <a:lnTo>
                  <a:pt x="215883" y="348136"/>
                </a:lnTo>
                <a:lnTo>
                  <a:pt x="220745" y="352026"/>
                </a:lnTo>
                <a:lnTo>
                  <a:pt x="225607" y="353971"/>
                </a:lnTo>
                <a:lnTo>
                  <a:pt x="234360" y="361751"/>
                </a:lnTo>
                <a:lnTo>
                  <a:pt x="241795" y="366956"/>
                </a:lnTo>
                <a:lnTo>
                  <a:pt x="241167" y="367585"/>
                </a:lnTo>
                <a:lnTo>
                  <a:pt x="243111" y="368557"/>
                </a:lnTo>
                <a:lnTo>
                  <a:pt x="248946" y="373420"/>
                </a:lnTo>
                <a:lnTo>
                  <a:pt x="250891" y="374392"/>
                </a:lnTo>
                <a:lnTo>
                  <a:pt x="251863" y="374392"/>
                </a:lnTo>
                <a:lnTo>
                  <a:pt x="251863" y="373420"/>
                </a:lnTo>
                <a:lnTo>
                  <a:pt x="257698" y="378282"/>
                </a:lnTo>
                <a:lnTo>
                  <a:pt x="265478" y="383145"/>
                </a:lnTo>
                <a:lnTo>
                  <a:pt x="273257" y="388007"/>
                </a:lnTo>
                <a:lnTo>
                  <a:pt x="279092" y="392869"/>
                </a:lnTo>
                <a:lnTo>
                  <a:pt x="280065" y="392869"/>
                </a:lnTo>
                <a:lnTo>
                  <a:pt x="282009" y="393841"/>
                </a:lnTo>
                <a:lnTo>
                  <a:pt x="293679" y="401621"/>
                </a:lnTo>
                <a:lnTo>
                  <a:pt x="299513" y="404538"/>
                </a:lnTo>
                <a:lnTo>
                  <a:pt x="304375" y="407455"/>
                </a:lnTo>
                <a:lnTo>
                  <a:pt x="304375" y="408428"/>
                </a:lnTo>
                <a:lnTo>
                  <a:pt x="303403" y="408428"/>
                </a:lnTo>
                <a:lnTo>
                  <a:pt x="305348" y="409401"/>
                </a:lnTo>
                <a:lnTo>
                  <a:pt x="306321" y="409401"/>
                </a:lnTo>
                <a:lnTo>
                  <a:pt x="308265" y="409400"/>
                </a:lnTo>
                <a:lnTo>
                  <a:pt x="317990" y="415235"/>
                </a:lnTo>
                <a:lnTo>
                  <a:pt x="326742" y="421070"/>
                </a:lnTo>
                <a:lnTo>
                  <a:pt x="335494" y="427877"/>
                </a:lnTo>
                <a:lnTo>
                  <a:pt x="345218" y="432739"/>
                </a:lnTo>
                <a:lnTo>
                  <a:pt x="408427" y="464830"/>
                </a:lnTo>
                <a:lnTo>
                  <a:pt x="408428" y="465802"/>
                </a:lnTo>
                <a:lnTo>
                  <a:pt x="414262" y="467747"/>
                </a:lnTo>
                <a:lnTo>
                  <a:pt x="420097" y="470665"/>
                </a:lnTo>
                <a:lnTo>
                  <a:pt x="424959" y="473582"/>
                </a:lnTo>
                <a:lnTo>
                  <a:pt x="430794" y="475527"/>
                </a:lnTo>
                <a:lnTo>
                  <a:pt x="433711" y="477472"/>
                </a:lnTo>
                <a:lnTo>
                  <a:pt x="435656" y="477472"/>
                </a:lnTo>
                <a:lnTo>
                  <a:pt x="435656" y="478444"/>
                </a:lnTo>
                <a:lnTo>
                  <a:pt x="440519" y="480389"/>
                </a:lnTo>
                <a:lnTo>
                  <a:pt x="446353" y="483306"/>
                </a:lnTo>
                <a:lnTo>
                  <a:pt x="452188" y="486224"/>
                </a:lnTo>
                <a:lnTo>
                  <a:pt x="458992" y="489140"/>
                </a:lnTo>
                <a:lnTo>
                  <a:pt x="462885" y="491086"/>
                </a:lnTo>
                <a:lnTo>
                  <a:pt x="468719" y="493031"/>
                </a:lnTo>
                <a:lnTo>
                  <a:pt x="481362" y="498866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6" y="499838"/>
                </a:lnTo>
                <a:lnTo>
                  <a:pt x="486223" y="500810"/>
                </a:lnTo>
                <a:lnTo>
                  <a:pt x="487196" y="502755"/>
                </a:lnTo>
                <a:lnTo>
                  <a:pt x="489141" y="502755"/>
                </a:lnTo>
                <a:lnTo>
                  <a:pt x="488168" y="501783"/>
                </a:lnTo>
                <a:lnTo>
                  <a:pt x="502755" y="508590"/>
                </a:lnTo>
                <a:lnTo>
                  <a:pt x="517342" y="513452"/>
                </a:lnTo>
                <a:lnTo>
                  <a:pt x="548460" y="524149"/>
                </a:lnTo>
                <a:lnTo>
                  <a:pt x="554295" y="527067"/>
                </a:lnTo>
                <a:lnTo>
                  <a:pt x="555267" y="528039"/>
                </a:lnTo>
                <a:lnTo>
                  <a:pt x="555267" y="529012"/>
                </a:lnTo>
                <a:lnTo>
                  <a:pt x="560129" y="529984"/>
                </a:lnTo>
                <a:lnTo>
                  <a:pt x="561102" y="529984"/>
                </a:lnTo>
                <a:lnTo>
                  <a:pt x="564019" y="530956"/>
                </a:lnTo>
                <a:lnTo>
                  <a:pt x="565964" y="532901"/>
                </a:lnTo>
                <a:lnTo>
                  <a:pt x="567909" y="533874"/>
                </a:lnTo>
                <a:lnTo>
                  <a:pt x="570826" y="534846"/>
                </a:lnTo>
                <a:lnTo>
                  <a:pt x="570826" y="533874"/>
                </a:lnTo>
                <a:lnTo>
                  <a:pt x="571799" y="533874"/>
                </a:lnTo>
                <a:lnTo>
                  <a:pt x="573744" y="533874"/>
                </a:lnTo>
                <a:lnTo>
                  <a:pt x="582496" y="538736"/>
                </a:lnTo>
                <a:lnTo>
                  <a:pt x="586386" y="539709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2" y="542626"/>
                </a:lnTo>
                <a:lnTo>
                  <a:pt x="603889" y="544571"/>
                </a:lnTo>
                <a:lnTo>
                  <a:pt x="609724" y="546516"/>
                </a:lnTo>
                <a:lnTo>
                  <a:pt x="615559" y="546516"/>
                </a:lnTo>
                <a:lnTo>
                  <a:pt x="650567" y="556241"/>
                </a:lnTo>
                <a:lnTo>
                  <a:pt x="684603" y="565965"/>
                </a:lnTo>
                <a:lnTo>
                  <a:pt x="752674" y="581525"/>
                </a:lnTo>
                <a:lnTo>
                  <a:pt x="786710" y="589304"/>
                </a:lnTo>
                <a:lnTo>
                  <a:pt x="819773" y="596111"/>
                </a:lnTo>
                <a:lnTo>
                  <a:pt x="888817" y="608753"/>
                </a:lnTo>
                <a:lnTo>
                  <a:pt x="899514" y="611670"/>
                </a:lnTo>
                <a:lnTo>
                  <a:pt x="912155" y="613615"/>
                </a:lnTo>
                <a:lnTo>
                  <a:pt x="911183" y="613615"/>
                </a:lnTo>
                <a:lnTo>
                  <a:pt x="912156" y="613615"/>
                </a:lnTo>
                <a:lnTo>
                  <a:pt x="912155" y="613615"/>
                </a:lnTo>
                <a:lnTo>
                  <a:pt x="913128" y="613615"/>
                </a:lnTo>
                <a:lnTo>
                  <a:pt x="916046" y="613615"/>
                </a:lnTo>
                <a:lnTo>
                  <a:pt x="918963" y="613615"/>
                </a:lnTo>
                <a:lnTo>
                  <a:pt x="921880" y="613615"/>
                </a:lnTo>
                <a:lnTo>
                  <a:pt x="946191" y="617505"/>
                </a:lnTo>
                <a:lnTo>
                  <a:pt x="972448" y="620422"/>
                </a:lnTo>
                <a:lnTo>
                  <a:pt x="969530" y="620422"/>
                </a:lnTo>
                <a:lnTo>
                  <a:pt x="969530" y="621395"/>
                </a:lnTo>
                <a:lnTo>
                  <a:pt x="971475" y="621395"/>
                </a:lnTo>
                <a:lnTo>
                  <a:pt x="975365" y="620422"/>
                </a:lnTo>
                <a:lnTo>
                  <a:pt x="975365" y="621395"/>
                </a:lnTo>
                <a:lnTo>
                  <a:pt x="978282" y="621395"/>
                </a:lnTo>
                <a:lnTo>
                  <a:pt x="979164" y="620513"/>
                </a:lnTo>
                <a:lnTo>
                  <a:pt x="1044409" y="627229"/>
                </a:lnTo>
                <a:lnTo>
                  <a:pt x="1077472" y="631119"/>
                </a:lnTo>
                <a:lnTo>
                  <a:pt x="1110535" y="633064"/>
                </a:lnTo>
                <a:lnTo>
                  <a:pt x="1119287" y="634037"/>
                </a:lnTo>
                <a:lnTo>
                  <a:pt x="1129012" y="634037"/>
                </a:lnTo>
                <a:lnTo>
                  <a:pt x="1147488" y="635009"/>
                </a:lnTo>
                <a:lnTo>
                  <a:pt x="1171799" y="636954"/>
                </a:lnTo>
                <a:lnTo>
                  <a:pt x="1196111" y="638899"/>
                </a:lnTo>
                <a:lnTo>
                  <a:pt x="1220422" y="638899"/>
                </a:lnTo>
                <a:lnTo>
                  <a:pt x="1243275" y="638899"/>
                </a:lnTo>
                <a:lnTo>
                  <a:pt x="1243761" y="639871"/>
                </a:lnTo>
                <a:lnTo>
                  <a:pt x="1241816" y="640844"/>
                </a:lnTo>
                <a:lnTo>
                  <a:pt x="1235981" y="642788"/>
                </a:lnTo>
                <a:lnTo>
                  <a:pt x="1227229" y="643761"/>
                </a:lnTo>
                <a:lnTo>
                  <a:pt x="1212642" y="644733"/>
                </a:lnTo>
                <a:lnTo>
                  <a:pt x="1197083" y="644733"/>
                </a:lnTo>
                <a:lnTo>
                  <a:pt x="1180551" y="644733"/>
                </a:lnTo>
                <a:lnTo>
                  <a:pt x="1164992" y="644733"/>
                </a:lnTo>
                <a:lnTo>
                  <a:pt x="1164020" y="644733"/>
                </a:lnTo>
                <a:lnTo>
                  <a:pt x="1164020" y="643761"/>
                </a:lnTo>
                <a:lnTo>
                  <a:pt x="1163047" y="642789"/>
                </a:lnTo>
                <a:lnTo>
                  <a:pt x="1161102" y="642789"/>
                </a:lnTo>
                <a:lnTo>
                  <a:pt x="1144571" y="643761"/>
                </a:lnTo>
                <a:lnTo>
                  <a:pt x="1126095" y="642789"/>
                </a:lnTo>
                <a:lnTo>
                  <a:pt x="1106645" y="640844"/>
                </a:lnTo>
                <a:lnTo>
                  <a:pt x="1088169" y="637926"/>
                </a:lnTo>
                <a:lnTo>
                  <a:pt x="1089141" y="637926"/>
                </a:lnTo>
                <a:lnTo>
                  <a:pt x="1082334" y="637926"/>
                </a:lnTo>
                <a:lnTo>
                  <a:pt x="1074555" y="637926"/>
                </a:lnTo>
                <a:lnTo>
                  <a:pt x="1075527" y="637926"/>
                </a:lnTo>
                <a:lnTo>
                  <a:pt x="1075527" y="636954"/>
                </a:lnTo>
                <a:lnTo>
                  <a:pt x="1073582" y="636954"/>
                </a:lnTo>
                <a:lnTo>
                  <a:pt x="1069693" y="636954"/>
                </a:lnTo>
                <a:lnTo>
                  <a:pt x="1064830" y="637927"/>
                </a:lnTo>
                <a:lnTo>
                  <a:pt x="1062885" y="636954"/>
                </a:lnTo>
                <a:lnTo>
                  <a:pt x="1060941" y="635981"/>
                </a:lnTo>
                <a:lnTo>
                  <a:pt x="1058023" y="636954"/>
                </a:lnTo>
                <a:lnTo>
                  <a:pt x="1051216" y="636954"/>
                </a:lnTo>
                <a:lnTo>
                  <a:pt x="1044409" y="636954"/>
                </a:lnTo>
                <a:lnTo>
                  <a:pt x="1036629" y="635982"/>
                </a:lnTo>
                <a:lnTo>
                  <a:pt x="1028849" y="635009"/>
                </a:lnTo>
                <a:lnTo>
                  <a:pt x="1029822" y="635009"/>
                </a:lnTo>
                <a:lnTo>
                  <a:pt x="1017180" y="634037"/>
                </a:lnTo>
                <a:lnTo>
                  <a:pt x="1002593" y="633064"/>
                </a:lnTo>
                <a:lnTo>
                  <a:pt x="974392" y="631119"/>
                </a:lnTo>
                <a:lnTo>
                  <a:pt x="975365" y="630147"/>
                </a:lnTo>
                <a:lnTo>
                  <a:pt x="975365" y="629174"/>
                </a:lnTo>
                <a:lnTo>
                  <a:pt x="973420" y="630147"/>
                </a:lnTo>
                <a:lnTo>
                  <a:pt x="970503" y="630147"/>
                </a:lnTo>
                <a:lnTo>
                  <a:pt x="963695" y="630147"/>
                </a:lnTo>
                <a:lnTo>
                  <a:pt x="960778" y="629174"/>
                </a:lnTo>
                <a:lnTo>
                  <a:pt x="957861" y="629174"/>
                </a:lnTo>
                <a:lnTo>
                  <a:pt x="953971" y="629174"/>
                </a:lnTo>
                <a:lnTo>
                  <a:pt x="949109" y="628202"/>
                </a:lnTo>
                <a:lnTo>
                  <a:pt x="950081" y="628202"/>
                </a:lnTo>
                <a:lnTo>
                  <a:pt x="947164" y="628202"/>
                </a:lnTo>
                <a:lnTo>
                  <a:pt x="944247" y="628202"/>
                </a:lnTo>
                <a:lnTo>
                  <a:pt x="942301" y="627229"/>
                </a:lnTo>
                <a:lnTo>
                  <a:pt x="940357" y="628202"/>
                </a:lnTo>
                <a:lnTo>
                  <a:pt x="937439" y="626257"/>
                </a:lnTo>
                <a:lnTo>
                  <a:pt x="935495" y="627230"/>
                </a:lnTo>
                <a:lnTo>
                  <a:pt x="933549" y="626257"/>
                </a:lnTo>
                <a:lnTo>
                  <a:pt x="930632" y="625284"/>
                </a:lnTo>
                <a:lnTo>
                  <a:pt x="927715" y="625285"/>
                </a:lnTo>
                <a:lnTo>
                  <a:pt x="923825" y="625284"/>
                </a:lnTo>
                <a:lnTo>
                  <a:pt x="919936" y="624312"/>
                </a:lnTo>
                <a:lnTo>
                  <a:pt x="911183" y="622367"/>
                </a:lnTo>
                <a:lnTo>
                  <a:pt x="909463" y="622367"/>
                </a:lnTo>
                <a:lnTo>
                  <a:pt x="910211" y="622367"/>
                </a:lnTo>
                <a:lnTo>
                  <a:pt x="912155" y="622367"/>
                </a:lnTo>
                <a:lnTo>
                  <a:pt x="911183" y="621395"/>
                </a:lnTo>
                <a:lnTo>
                  <a:pt x="893679" y="619450"/>
                </a:lnTo>
                <a:lnTo>
                  <a:pt x="875203" y="617505"/>
                </a:lnTo>
                <a:lnTo>
                  <a:pt x="840194" y="610698"/>
                </a:lnTo>
                <a:lnTo>
                  <a:pt x="836305" y="609725"/>
                </a:lnTo>
                <a:lnTo>
                  <a:pt x="835332" y="608753"/>
                </a:lnTo>
                <a:lnTo>
                  <a:pt x="829498" y="607780"/>
                </a:lnTo>
                <a:lnTo>
                  <a:pt x="823663" y="607780"/>
                </a:lnTo>
                <a:lnTo>
                  <a:pt x="821718" y="605835"/>
                </a:lnTo>
                <a:lnTo>
                  <a:pt x="818800" y="605835"/>
                </a:lnTo>
                <a:lnTo>
                  <a:pt x="816856" y="605835"/>
                </a:lnTo>
                <a:lnTo>
                  <a:pt x="814911" y="605835"/>
                </a:lnTo>
                <a:lnTo>
                  <a:pt x="811993" y="605836"/>
                </a:lnTo>
                <a:lnTo>
                  <a:pt x="813939" y="604863"/>
                </a:lnTo>
                <a:lnTo>
                  <a:pt x="813939" y="603891"/>
                </a:lnTo>
                <a:lnTo>
                  <a:pt x="807131" y="603891"/>
                </a:lnTo>
                <a:lnTo>
                  <a:pt x="799352" y="602918"/>
                </a:lnTo>
                <a:lnTo>
                  <a:pt x="801297" y="602918"/>
                </a:lnTo>
                <a:lnTo>
                  <a:pt x="801297" y="601946"/>
                </a:lnTo>
                <a:lnTo>
                  <a:pt x="797407" y="601945"/>
                </a:lnTo>
                <a:lnTo>
                  <a:pt x="794489" y="600973"/>
                </a:lnTo>
                <a:lnTo>
                  <a:pt x="787682" y="600001"/>
                </a:lnTo>
                <a:lnTo>
                  <a:pt x="789627" y="599028"/>
                </a:lnTo>
                <a:lnTo>
                  <a:pt x="785738" y="598056"/>
                </a:lnTo>
                <a:lnTo>
                  <a:pt x="784765" y="599028"/>
                </a:lnTo>
                <a:lnTo>
                  <a:pt x="783792" y="599028"/>
                </a:lnTo>
                <a:lnTo>
                  <a:pt x="780875" y="599028"/>
                </a:lnTo>
                <a:lnTo>
                  <a:pt x="781848" y="599028"/>
                </a:lnTo>
                <a:lnTo>
                  <a:pt x="781848" y="598056"/>
                </a:lnTo>
                <a:lnTo>
                  <a:pt x="776985" y="598056"/>
                </a:lnTo>
                <a:lnTo>
                  <a:pt x="771151" y="597084"/>
                </a:lnTo>
                <a:lnTo>
                  <a:pt x="760454" y="595138"/>
                </a:lnTo>
                <a:lnTo>
                  <a:pt x="750730" y="592221"/>
                </a:lnTo>
                <a:lnTo>
                  <a:pt x="741005" y="590276"/>
                </a:lnTo>
                <a:lnTo>
                  <a:pt x="740032" y="589304"/>
                </a:lnTo>
                <a:lnTo>
                  <a:pt x="739060" y="589304"/>
                </a:lnTo>
                <a:lnTo>
                  <a:pt x="738087" y="588332"/>
                </a:lnTo>
                <a:lnTo>
                  <a:pt x="735170" y="587359"/>
                </a:lnTo>
                <a:lnTo>
                  <a:pt x="734198" y="587359"/>
                </a:lnTo>
                <a:lnTo>
                  <a:pt x="733225" y="587359"/>
                </a:lnTo>
                <a:lnTo>
                  <a:pt x="729336" y="587359"/>
                </a:lnTo>
                <a:lnTo>
                  <a:pt x="726418" y="587359"/>
                </a:lnTo>
                <a:lnTo>
                  <a:pt x="727390" y="588331"/>
                </a:lnTo>
                <a:lnTo>
                  <a:pt x="716694" y="585414"/>
                </a:lnTo>
                <a:lnTo>
                  <a:pt x="707942" y="583469"/>
                </a:lnTo>
                <a:lnTo>
                  <a:pt x="708914" y="582497"/>
                </a:lnTo>
                <a:lnTo>
                  <a:pt x="708914" y="581524"/>
                </a:lnTo>
                <a:lnTo>
                  <a:pt x="710859" y="581524"/>
                </a:lnTo>
                <a:lnTo>
                  <a:pt x="707942" y="579580"/>
                </a:lnTo>
                <a:lnTo>
                  <a:pt x="709887" y="579580"/>
                </a:lnTo>
                <a:lnTo>
                  <a:pt x="704052" y="578607"/>
                </a:lnTo>
                <a:lnTo>
                  <a:pt x="699190" y="577635"/>
                </a:lnTo>
                <a:lnTo>
                  <a:pt x="691410" y="577634"/>
                </a:lnTo>
                <a:lnTo>
                  <a:pt x="687520" y="576662"/>
                </a:lnTo>
                <a:lnTo>
                  <a:pt x="682658" y="575690"/>
                </a:lnTo>
                <a:lnTo>
                  <a:pt x="683631" y="575690"/>
                </a:lnTo>
                <a:lnTo>
                  <a:pt x="683630" y="574717"/>
                </a:lnTo>
                <a:lnTo>
                  <a:pt x="682658" y="574717"/>
                </a:lnTo>
                <a:lnTo>
                  <a:pt x="683630" y="573745"/>
                </a:lnTo>
                <a:lnTo>
                  <a:pt x="672933" y="574717"/>
                </a:lnTo>
                <a:lnTo>
                  <a:pt x="670989" y="573745"/>
                </a:lnTo>
                <a:lnTo>
                  <a:pt x="670989" y="572772"/>
                </a:lnTo>
                <a:lnTo>
                  <a:pt x="669044" y="572772"/>
                </a:lnTo>
                <a:lnTo>
                  <a:pt x="668071" y="572772"/>
                </a:lnTo>
                <a:lnTo>
                  <a:pt x="666126" y="572772"/>
                </a:lnTo>
                <a:lnTo>
                  <a:pt x="660292" y="571800"/>
                </a:lnTo>
                <a:lnTo>
                  <a:pt x="657374" y="569855"/>
                </a:lnTo>
                <a:lnTo>
                  <a:pt x="655429" y="568882"/>
                </a:lnTo>
                <a:lnTo>
                  <a:pt x="657374" y="568883"/>
                </a:lnTo>
                <a:lnTo>
                  <a:pt x="657374" y="567910"/>
                </a:lnTo>
                <a:lnTo>
                  <a:pt x="647650" y="565965"/>
                </a:lnTo>
                <a:lnTo>
                  <a:pt x="642787" y="564993"/>
                </a:lnTo>
                <a:lnTo>
                  <a:pt x="641815" y="564993"/>
                </a:lnTo>
                <a:lnTo>
                  <a:pt x="641815" y="565965"/>
                </a:lnTo>
                <a:lnTo>
                  <a:pt x="638898" y="565965"/>
                </a:lnTo>
                <a:lnTo>
                  <a:pt x="633063" y="564021"/>
                </a:lnTo>
                <a:lnTo>
                  <a:pt x="634036" y="564021"/>
                </a:lnTo>
                <a:lnTo>
                  <a:pt x="635008" y="563048"/>
                </a:lnTo>
                <a:lnTo>
                  <a:pt x="625284" y="562076"/>
                </a:lnTo>
                <a:lnTo>
                  <a:pt x="615559" y="560130"/>
                </a:lnTo>
                <a:lnTo>
                  <a:pt x="617504" y="560130"/>
                </a:lnTo>
                <a:lnTo>
                  <a:pt x="619449" y="560130"/>
                </a:lnTo>
                <a:lnTo>
                  <a:pt x="613614" y="558186"/>
                </a:lnTo>
                <a:lnTo>
                  <a:pt x="606807" y="556241"/>
                </a:lnTo>
                <a:lnTo>
                  <a:pt x="600972" y="554295"/>
                </a:lnTo>
                <a:lnTo>
                  <a:pt x="595138" y="552350"/>
                </a:lnTo>
                <a:lnTo>
                  <a:pt x="596110" y="553323"/>
                </a:lnTo>
                <a:lnTo>
                  <a:pt x="595138" y="553323"/>
                </a:lnTo>
                <a:lnTo>
                  <a:pt x="592220" y="551378"/>
                </a:lnTo>
                <a:lnTo>
                  <a:pt x="589303" y="550406"/>
                </a:lnTo>
                <a:lnTo>
                  <a:pt x="587358" y="549433"/>
                </a:lnTo>
                <a:lnTo>
                  <a:pt x="583468" y="548461"/>
                </a:lnTo>
                <a:lnTo>
                  <a:pt x="582496" y="548461"/>
                </a:lnTo>
                <a:lnTo>
                  <a:pt x="585413" y="549433"/>
                </a:lnTo>
                <a:lnTo>
                  <a:pt x="572771" y="545543"/>
                </a:lnTo>
                <a:lnTo>
                  <a:pt x="564992" y="543598"/>
                </a:lnTo>
                <a:lnTo>
                  <a:pt x="557212" y="540681"/>
                </a:lnTo>
                <a:lnTo>
                  <a:pt x="554295" y="540681"/>
                </a:lnTo>
                <a:lnTo>
                  <a:pt x="549433" y="539708"/>
                </a:lnTo>
                <a:lnTo>
                  <a:pt x="550405" y="538736"/>
                </a:lnTo>
                <a:lnTo>
                  <a:pt x="546515" y="536791"/>
                </a:lnTo>
                <a:lnTo>
                  <a:pt x="544570" y="535819"/>
                </a:lnTo>
                <a:lnTo>
                  <a:pt x="547488" y="536791"/>
                </a:lnTo>
                <a:lnTo>
                  <a:pt x="548460" y="537763"/>
                </a:lnTo>
                <a:lnTo>
                  <a:pt x="550405" y="537764"/>
                </a:lnTo>
                <a:lnTo>
                  <a:pt x="554295" y="538736"/>
                </a:lnTo>
                <a:lnTo>
                  <a:pt x="553322" y="537764"/>
                </a:lnTo>
                <a:lnTo>
                  <a:pt x="550405" y="537764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1653" y="534846"/>
                </a:lnTo>
                <a:lnTo>
                  <a:pt x="538736" y="533874"/>
                </a:lnTo>
                <a:lnTo>
                  <a:pt x="536791" y="532901"/>
                </a:lnTo>
                <a:lnTo>
                  <a:pt x="537763" y="532901"/>
                </a:lnTo>
                <a:lnTo>
                  <a:pt x="538735" y="531929"/>
                </a:lnTo>
                <a:lnTo>
                  <a:pt x="536791" y="531929"/>
                </a:lnTo>
                <a:lnTo>
                  <a:pt x="532901" y="530956"/>
                </a:lnTo>
                <a:lnTo>
                  <a:pt x="529984" y="529984"/>
                </a:lnTo>
                <a:lnTo>
                  <a:pt x="527067" y="529011"/>
                </a:lnTo>
                <a:lnTo>
                  <a:pt x="526094" y="529011"/>
                </a:lnTo>
                <a:lnTo>
                  <a:pt x="525121" y="529012"/>
                </a:lnTo>
                <a:lnTo>
                  <a:pt x="524149" y="529012"/>
                </a:lnTo>
                <a:lnTo>
                  <a:pt x="523177" y="528039"/>
                </a:lnTo>
                <a:lnTo>
                  <a:pt x="520259" y="527067"/>
                </a:lnTo>
                <a:lnTo>
                  <a:pt x="517342" y="526094"/>
                </a:lnTo>
                <a:lnTo>
                  <a:pt x="517342" y="525122"/>
                </a:lnTo>
                <a:lnTo>
                  <a:pt x="518314" y="524149"/>
                </a:lnTo>
                <a:lnTo>
                  <a:pt x="514425" y="524149"/>
                </a:lnTo>
                <a:lnTo>
                  <a:pt x="511507" y="524150"/>
                </a:lnTo>
                <a:lnTo>
                  <a:pt x="511507" y="523177"/>
                </a:lnTo>
                <a:lnTo>
                  <a:pt x="509562" y="523177"/>
                </a:lnTo>
                <a:lnTo>
                  <a:pt x="507617" y="522204"/>
                </a:lnTo>
                <a:lnTo>
                  <a:pt x="504700" y="521232"/>
                </a:lnTo>
                <a:lnTo>
                  <a:pt x="501782" y="521232"/>
                </a:lnTo>
                <a:lnTo>
                  <a:pt x="494003" y="517342"/>
                </a:lnTo>
                <a:lnTo>
                  <a:pt x="490114" y="515397"/>
                </a:lnTo>
                <a:lnTo>
                  <a:pt x="487195" y="513452"/>
                </a:lnTo>
                <a:lnTo>
                  <a:pt x="481361" y="512480"/>
                </a:lnTo>
                <a:lnTo>
                  <a:pt x="475527" y="509563"/>
                </a:lnTo>
                <a:lnTo>
                  <a:pt x="477471" y="509563"/>
                </a:lnTo>
                <a:lnTo>
                  <a:pt x="474554" y="508590"/>
                </a:lnTo>
                <a:lnTo>
                  <a:pt x="471637" y="507617"/>
                </a:lnTo>
                <a:lnTo>
                  <a:pt x="468719" y="505673"/>
                </a:lnTo>
                <a:lnTo>
                  <a:pt x="463857" y="502755"/>
                </a:lnTo>
                <a:lnTo>
                  <a:pt x="461912" y="501783"/>
                </a:lnTo>
                <a:lnTo>
                  <a:pt x="460939" y="502756"/>
                </a:lnTo>
                <a:lnTo>
                  <a:pt x="459967" y="503728"/>
                </a:lnTo>
                <a:lnTo>
                  <a:pt x="457050" y="501783"/>
                </a:lnTo>
                <a:lnTo>
                  <a:pt x="453160" y="499838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841248" y="2743199"/>
            <a:ext cx="3017520" cy="32461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5294376" y="2743200"/>
            <a:ext cx="3017520" cy="32461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87081"/>
            <a:ext cx="3008313" cy="1921339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3350" y="835428"/>
            <a:ext cx="4699370" cy="5151526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1280" y="3408420"/>
            <a:ext cx="3008313" cy="191909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ap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191206"/>
            <a:ext cx="2781300" cy="81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4669654"/>
            <a:ext cx="8041440" cy="719865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 rot="-60000">
            <a:off x="2130552" y="594360"/>
            <a:ext cx="4873752" cy="3657600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16153"/>
            <a:ext cx="6705600" cy="603126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13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1280" y="436563"/>
            <a:ext cx="8041440" cy="14426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038388"/>
            <a:ext cx="7467600" cy="39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128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5F03DE90-9FE4-439C-9A11-0D007FDF506C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48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912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8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784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173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459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2024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1945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688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 rot="360000">
            <a:off x="3346933" y="3525545"/>
            <a:ext cx="4847038" cy="159972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AdWorks Agency</a:t>
            </a:r>
            <a:br>
              <a:rPr lang="en-US" dirty="0" smtClean="0"/>
            </a:br>
            <a:r>
              <a:rPr lang="en-US" dirty="0" smtClean="0"/>
              <a:t>New Employee Orientation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 rot="360000">
            <a:off x="3209709" y="5197828"/>
            <a:ext cx="4706690" cy="424769"/>
          </a:xfrm>
        </p:spPr>
        <p:txBody>
          <a:bodyPr>
            <a:normAutofit/>
          </a:bodyPr>
          <a:lstStyle/>
          <a:p>
            <a:r>
              <a:rPr lang="en-US" dirty="0" smtClean="0"/>
              <a:t>Advertising that is always on target.</a:t>
            </a:r>
          </a:p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2059" r="100000">
                        <a14:foregroundMark x1="13235" y1="33700" x2="13235" y2="33700"/>
                        <a14:foregroundMark x1="21176" y1="38462" x2="21176" y2="38462"/>
                        <a14:foregroundMark x1="17647" y1="39194" x2="17647" y2="39194"/>
                        <a14:foregroundMark x1="20000" y1="39194" x2="20000" y2="39194"/>
                        <a14:foregroundMark x1="18824" y1="36996" x2="18824" y2="36996"/>
                        <a14:foregroundMark x1="24412" y1="39927" x2="24412" y2="39927"/>
                        <a14:foregroundMark x1="18235" y1="38462" x2="18235" y2="38462"/>
                        <a14:foregroundMark x1="22059" y1="39927" x2="22059" y2="399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52033">
            <a:off x="600501" y="4167601"/>
            <a:ext cx="2139132" cy="1718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5559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041440" cy="1442674"/>
          </a:xfrm>
        </p:spPr>
        <p:txBody>
          <a:bodyPr/>
          <a:lstStyle/>
          <a:p>
            <a:r>
              <a:rPr lang="en-US" dirty="0" smtClean="0"/>
              <a:t>Leave Time</a:t>
            </a:r>
            <a:endParaRPr lang="en-US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117710315"/>
              </p:ext>
            </p:extLst>
          </p:nvPr>
        </p:nvGraphicFramePr>
        <p:xfrm>
          <a:off x="1066800" y="1905000"/>
          <a:ext cx="7010400" cy="441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93036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551280" y="386126"/>
            <a:ext cx="8041440" cy="1442674"/>
          </a:xfrm>
        </p:spPr>
        <p:txBody>
          <a:bodyPr/>
          <a:lstStyle/>
          <a:p>
            <a:r>
              <a:rPr lang="en-US" dirty="0" smtClean="0"/>
              <a:t>Paperwork Process</a:t>
            </a:r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7717409"/>
              </p:ext>
            </p:extLst>
          </p:nvPr>
        </p:nvGraphicFramePr>
        <p:xfrm>
          <a:off x="1262428" y="2286000"/>
          <a:ext cx="6890972" cy="30572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317040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6126"/>
            <a:ext cx="8041440" cy="1442674"/>
          </a:xfrm>
        </p:spPr>
        <p:txBody>
          <a:bodyPr/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38388"/>
            <a:ext cx="7467600" cy="3951337"/>
          </a:xfrm>
        </p:spPr>
        <p:txBody>
          <a:bodyPr>
            <a:normAutofit/>
          </a:bodyPr>
          <a:lstStyle/>
          <a:p>
            <a:r>
              <a:rPr lang="en-US" sz="2400" dirty="0" smtClean="0"/>
              <a:t>Free Online Computer Training: Great website for Microsoft Office classes,  Computer Basics, and more.</a:t>
            </a:r>
          </a:p>
          <a:p>
            <a:r>
              <a:rPr lang="en-US" sz="2400" dirty="0" smtClean="0"/>
              <a:t>Offline Resources: See your manager</a:t>
            </a:r>
          </a:p>
          <a:p>
            <a:r>
              <a:rPr lang="en-US" sz="2400" dirty="0" smtClean="0"/>
              <a:t>Financial and Retirement Planning</a:t>
            </a:r>
          </a:p>
          <a:p>
            <a:pPr marL="0" indent="0">
              <a:buNone/>
            </a:pPr>
            <a:endParaRPr lang="en-US" sz="2400" b="1" dirty="0" smtClean="0"/>
          </a:p>
          <a:p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947654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8041440" cy="1219200"/>
          </a:xfrm>
        </p:spPr>
        <p:txBody>
          <a:bodyPr/>
          <a:lstStyle/>
          <a:p>
            <a:r>
              <a:rPr lang="en-US" dirty="0" smtClean="0"/>
              <a:t>Topics</a:t>
            </a:r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1731029555"/>
              </p:ext>
            </p:extLst>
          </p:nvPr>
        </p:nvGraphicFramePr>
        <p:xfrm>
          <a:off x="2743200" y="1828800"/>
          <a:ext cx="3657600" cy="3950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79929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 rot="360000">
            <a:off x="3339809" y="3485333"/>
            <a:ext cx="4847038" cy="1599722"/>
          </a:xfrm>
        </p:spPr>
        <p:txBody>
          <a:bodyPr/>
          <a:lstStyle/>
          <a:p>
            <a:r>
              <a:rPr lang="en-US" dirty="0" smtClean="0"/>
              <a:t>Getting to Know the Company</a:t>
            </a:r>
            <a:endParaRPr lang="en-US" dirty="0"/>
          </a:p>
        </p:txBody>
      </p:sp>
      <p:pic>
        <p:nvPicPr>
          <p:cNvPr id="5" name="Picture 3" descr="C:\Users\elizabeth\AppData\Local\Microsoft\Windows\Temporary Internet Files\Content.IE5\AQXRCVPL\MP900443955[1]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87257" y1="27907" x2="87257" y2="27907"/>
                        <a14:foregroundMark x1="77970" y1="15349" x2="86609" y2="49302"/>
                        <a14:foregroundMark x1="99784" y1="55349" x2="82505" y2="99302"/>
                        <a14:foregroundMark x1="0" y1="83488" x2="39525" y2="99070"/>
                        <a14:foregroundMark x1="0" y1="82791" x2="24406" y2="92093"/>
                        <a14:foregroundMark x1="648" y1="233" x2="0" y2="64419"/>
                        <a14:foregroundMark x1="0" y1="84186" x2="43413" y2="99535"/>
                        <a14:foregroundMark x1="22030" y1="83953" x2="11447" y2="55814"/>
                        <a14:foregroundMark x1="216" y1="59302" x2="1080" y2="90465"/>
                        <a14:foregroundMark x1="7127" y1="59070" x2="50540" y2="74419"/>
                        <a14:foregroundMark x1="28726" y1="64884" x2="98920" y2="465"/>
                        <a14:foregroundMark x1="97192" y1="3488" x2="95896" y2="56047"/>
                        <a14:foregroundMark x1="95896" y1="4884" x2="99352" y2="44186"/>
                        <a14:foregroundMark x1="99136" y1="2558" x2="99568" y2="36744"/>
                        <a14:foregroundMark x1="95464" y1="9302" x2="83585" y2="87907"/>
                        <a14:foregroundMark x1="83585" y1="87907" x2="44060" y2="42326"/>
                        <a14:foregroundMark x1="60259" y1="50930" x2="94384" y2="43488"/>
                        <a14:foregroundMark x1="88553" y1="40465" x2="85313" y2="96047"/>
                        <a14:foregroundMark x1="84449" y1="51163" x2="67603" y2="77674"/>
                        <a14:foregroundMark x1="82937" y1="44884" x2="60043" y2="71395"/>
                        <a14:foregroundMark x1="69114" y1="44884" x2="53780" y2="64419"/>
                        <a14:foregroundMark x1="34557" y1="53721" x2="19222" y2="50233"/>
                        <a14:foregroundMark x1="82505" y1="96744" x2="50324" y2="95814"/>
                        <a14:foregroundMark x1="84449" y1="90233" x2="32613" y2="96744"/>
                        <a14:foregroundMark x1="79050" y1="85581" x2="16631" y2="87442"/>
                        <a14:foregroundMark x1="68251" y1="81628" x2="39957" y2="66977"/>
                        <a14:foregroundMark x1="85961" y1="90000" x2="82505" y2="98140"/>
                        <a14:foregroundMark x1="75162" y1="6744" x2="1296" y2="31163"/>
                        <a14:foregroundMark x1="47948" y1="25814" x2="10799" y2="39070"/>
                        <a14:foregroundMark x1="50756" y1="55814" x2="52268" y2="72791"/>
                        <a14:foregroundMark x1="39093" y1="49535" x2="60043" y2="72558"/>
                        <a14:foregroundMark x1="36501" y1="70000" x2="62635" y2="57907"/>
                        <a14:foregroundMark x1="25054" y1="66512" x2="21598" y2="56279"/>
                        <a14:foregroundMark x1="0" y1="6279" x2="54644" y2="5116"/>
                        <a14:foregroundMark x1="8423" y1="50930" x2="15983" y2="82558"/>
                        <a14:backgroundMark x1="96328" y1="76744" x2="96328" y2="76744"/>
                        <a14:backgroundMark x1="98056" y1="71628" x2="98056" y2="71628"/>
                        <a14:backgroundMark x1="98056" y1="68837" x2="98056" y2="68837"/>
                        <a14:backgroundMark x1="99784" y1="62326" x2="97624" y2="63953"/>
                        <a14:backgroundMark x1="98704" y1="66279" x2="86177" y2="99070"/>
                        <a14:backgroundMark x1="99784" y1="62093" x2="88553" y2="91163"/>
                        <a14:backgroundMark x1="99784" y1="58837" x2="84449" y2="99302"/>
                        <a14:backgroundMark x1="5184" y1="93721" x2="5184" y2="93721"/>
                        <a14:backgroundMark x1="3024" y1="87209" x2="42981" y2="99535"/>
                        <a14:backgroundMark x1="32397" y1="97674" x2="35205" y2="99535"/>
                        <a14:backgroundMark x1="25918" y1="96279" x2="35205" y2="99535"/>
                        <a14:backgroundMark x1="0" y1="87442" x2="11447" y2="92093"/>
                        <a14:backgroundMark x1="0" y1="83256" x2="15119" y2="91395"/>
                        <a14:backgroundMark x1="12743" y1="91628" x2="216" y2="90000"/>
                        <a14:backgroundMark x1="0" y1="84884" x2="2808" y2="86279"/>
                        <a14:backgroundMark x1="38445" y1="98837" x2="38445" y2="98837"/>
                        <a14:backgroundMark x1="37149" y1="98837" x2="39093" y2="99535"/>
                        <a14:backgroundMark x1="35421" y1="97674" x2="40389" y2="99535"/>
                        <a14:backgroundMark x1="87905" y1="87442" x2="82721" y2="99535"/>
                        <a14:backgroundMark x1="32181" y1="96744" x2="40389" y2="99535"/>
                        <a14:backgroundMark x1="99784" y1="56977" x2="82721" y2="99070"/>
                        <a14:backgroundMark x1="86825" y1="93023" x2="84665" y2="97907"/>
                        <a14:backgroundMark x1="88121" y1="92326" x2="85961" y2="96047"/>
                        <a14:backgroundMark x1="88337" y1="94651" x2="86177" y2="97442"/>
                        <a14:backgroundMark x1="87257" y1="92326" x2="85313" y2="98140"/>
                        <a14:backgroundMark x1="87041" y1="92093" x2="85313" y2="99535"/>
                        <a14:backgroundMark x1="86177" y1="93023" x2="85097" y2="95581"/>
                        <a14:backgroundMark x1="86609" y1="92093" x2="85097" y2="97907"/>
                        <a14:backgroundMark x1="0" y1="86279" x2="5832" y2="90698"/>
                        <a14:backgroundMark x1="0" y1="88605" x2="4104" y2="92093"/>
                        <a14:backgroundMark x1="2160" y1="90233" x2="864" y2="85349"/>
                        <a14:backgroundMark x1="1512" y1="87674" x2="1944" y2="92093"/>
                        <a14:backgroundMark x1="1512" y1="87674" x2="864" y2="91628"/>
                        <a14:backgroundMark x1="12095" y1="90000" x2="16415" y2="91395"/>
                        <a14:backgroundMark x1="13607" y1="89767" x2="17495" y2="90930"/>
                        <a14:backgroundMark x1="0" y1="84419" x2="11231" y2="89302"/>
                        <a14:backgroundMark x1="0" y1="86744" x2="4104" y2="89767"/>
                      </a14:backgroundRemoval>
                    </a14:imgEffect>
                    <a14:imgEffect>
                      <a14:artisticPaintStrok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0511557">
            <a:off x="915841" y="4142112"/>
            <a:ext cx="1928937" cy="1785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2340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0"/>
            <a:ext cx="9144000" cy="1366474"/>
          </a:xfrm>
        </p:spPr>
        <p:txBody>
          <a:bodyPr/>
          <a:lstStyle/>
          <a:p>
            <a:r>
              <a:rPr lang="en-US" dirty="0" smtClean="0"/>
              <a:t>About AdWorks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1066800" y="2145792"/>
            <a:ext cx="3657600" cy="395020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 smtClean="0"/>
              <a:t>Full service marketing, advertising, and design firm serving regional &amp; national clients </a:t>
            </a:r>
          </a:p>
          <a:p>
            <a:r>
              <a:rPr lang="en-US" dirty="0" smtClean="0"/>
              <a:t>Started in 1989</a:t>
            </a:r>
          </a:p>
          <a:p>
            <a:r>
              <a:rPr lang="en-US" dirty="0" smtClean="0"/>
              <a:t>Build &amp; Position Brands</a:t>
            </a:r>
          </a:p>
          <a:p>
            <a:pPr lvl="1"/>
            <a:r>
              <a:rPr lang="en-US" dirty="0" smtClean="0"/>
              <a:t>Print, TV, &amp; Online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24" descr="C:\Documents and Settings\allison\Local Settings\Temporary Internet Files\Content.IE5\QNMKCX7W\MPj04228030000[1]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495800" y="1905000"/>
            <a:ext cx="3657600" cy="36576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582012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6126"/>
            <a:ext cx="8041440" cy="1442674"/>
          </a:xfrm>
        </p:spPr>
        <p:txBody>
          <a:bodyPr/>
          <a:lstStyle/>
          <a:p>
            <a:r>
              <a:rPr lang="en-US" dirty="0" smtClean="0"/>
              <a:t>Accomplishments</a:t>
            </a:r>
            <a:endParaRPr lang="en-US" dirty="0"/>
          </a:p>
        </p:txBody>
      </p:sp>
      <p:pic>
        <p:nvPicPr>
          <p:cNvPr id="3" name="Content Placeholder 2" descr="C:\Documents and Settings\allison\Local Settings\Temporary Internet Files\Content.IE5\PGLR1IGV\MPj04222310000[1]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5181601" y="1905000"/>
            <a:ext cx="2541240" cy="381000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sp>
        <p:nvSpPr>
          <p:cNvPr id="4" name="Content Placeholder 3"/>
          <p:cNvSpPr>
            <a:spLocks noGrp="1"/>
          </p:cNvSpPr>
          <p:nvPr>
            <p:ph sz="quarter" idx="4294967295"/>
          </p:nvPr>
        </p:nvSpPr>
        <p:spPr>
          <a:xfrm>
            <a:off x="1143000" y="1828800"/>
            <a:ext cx="3733800" cy="3874008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spcAft>
                <a:spcPts val="1200"/>
              </a:spcAft>
            </a:pPr>
            <a:r>
              <a:rPr lang="en-US" dirty="0" smtClean="0"/>
              <a:t>2008 Cleo Award Winner Print: Direct Mail</a:t>
            </a:r>
          </a:p>
          <a:p>
            <a:r>
              <a:rPr lang="en-US" dirty="0" smtClean="0"/>
              <a:t>Triangle Business of the Year (2007) </a:t>
            </a:r>
          </a:p>
          <a:p>
            <a:pPr lvl="1">
              <a:spcAft>
                <a:spcPts val="1200"/>
              </a:spcAft>
            </a:pPr>
            <a:r>
              <a:rPr lang="en-US" dirty="0" smtClean="0"/>
              <a:t>Local Disaster Relief Fund &amp; Fight the Drought Awareness Ads</a:t>
            </a:r>
          </a:p>
          <a:p>
            <a:r>
              <a:rPr lang="en-US" dirty="0" smtClean="0"/>
              <a:t>2007 Ad:Tich Award for Best Banner Ad &amp; Best Next Generation Ad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562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6126"/>
            <a:ext cx="7924800" cy="1442674"/>
          </a:xfrm>
        </p:spPr>
        <p:txBody>
          <a:bodyPr/>
          <a:lstStyle/>
          <a:p>
            <a:r>
              <a:rPr lang="en-US" dirty="0" smtClean="0"/>
              <a:t>Organization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rtl="0"/>
            <a:r>
              <a:rPr lang="en-US" dirty="0" smtClean="0"/>
              <a:t>Liz Doe, President</a:t>
            </a:r>
            <a:endParaRPr lang="en-US" dirty="0"/>
          </a:p>
          <a:p>
            <a:pPr lvl="1"/>
            <a:r>
              <a:rPr lang="en-US" dirty="0" smtClean="0"/>
              <a:t>Marcus James, Head of Accounting</a:t>
            </a:r>
            <a:endParaRPr lang="en-US" dirty="0"/>
          </a:p>
          <a:p>
            <a:pPr lvl="1" rtl="0"/>
            <a:r>
              <a:rPr lang="en-US" dirty="0" smtClean="0"/>
              <a:t>Bob Roberts, Sales Chief</a:t>
            </a:r>
            <a:endParaRPr lang="en-US" dirty="0"/>
          </a:p>
          <a:p>
            <a:pPr lvl="2" rtl="0"/>
            <a:r>
              <a:rPr lang="en-US" dirty="0" smtClean="0"/>
              <a:t>Jim </a:t>
            </a:r>
            <a:r>
              <a:rPr lang="en-US" dirty="0" err="1" smtClean="0"/>
              <a:t>Francks</a:t>
            </a:r>
            <a:r>
              <a:rPr lang="en-US" dirty="0" smtClean="0"/>
              <a:t>, Head Salesperson</a:t>
            </a:r>
            <a:endParaRPr lang="en-US" dirty="0"/>
          </a:p>
          <a:p>
            <a:pPr lvl="3" rtl="0"/>
            <a:r>
              <a:rPr lang="en-US" dirty="0" smtClean="0"/>
              <a:t>Beth White, Salesperson</a:t>
            </a:r>
            <a:endParaRPr lang="en-US" dirty="0"/>
          </a:p>
          <a:p>
            <a:pPr lvl="3" rtl="0"/>
            <a:r>
              <a:rPr lang="en-US" dirty="0" err="1" smtClean="0"/>
              <a:t>Luiz</a:t>
            </a:r>
            <a:r>
              <a:rPr lang="en-US" dirty="0" smtClean="0"/>
              <a:t> Ramierez, Salesperson</a:t>
            </a:r>
            <a:endParaRPr lang="en-US" dirty="0"/>
          </a:p>
          <a:p>
            <a:pPr lvl="1" rtl="0"/>
            <a:r>
              <a:rPr lang="en-US" dirty="0" smtClean="0"/>
              <a:t>Elizabeth Walter, Design Specialist</a:t>
            </a:r>
            <a:endParaRPr lang="en-US" dirty="0"/>
          </a:p>
          <a:p>
            <a:pPr lvl="2" rtl="0"/>
            <a:r>
              <a:rPr lang="en-US" dirty="0" smtClean="0"/>
              <a:t>Todd Ham, Designer</a:t>
            </a:r>
            <a:endParaRPr lang="en-US" dirty="0"/>
          </a:p>
          <a:p>
            <a:pPr lvl="1" rtl="0"/>
            <a:r>
              <a:rPr lang="en-US" dirty="0" smtClean="0"/>
              <a:t>Tom Bridge, Head of Advertising</a:t>
            </a:r>
            <a:endParaRPr lang="en-US" dirty="0"/>
          </a:p>
          <a:p>
            <a:pPr lvl="2" rtl="0"/>
            <a:r>
              <a:rPr lang="en-US" dirty="0" smtClean="0"/>
              <a:t>Katie Drew, Associate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7756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dirty="0" smtClean="0"/>
              <a:t>Working with Clients</a:t>
            </a:r>
            <a:endParaRPr lang="en-US" dirty="0"/>
          </a:p>
        </p:txBody>
      </p:sp>
      <p:graphicFrame>
        <p:nvGraphicFramePr>
          <p:cNvPr id="3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1632425"/>
              </p:ext>
            </p:extLst>
          </p:nvPr>
        </p:nvGraphicFramePr>
        <p:xfrm>
          <a:off x="838200" y="1992312"/>
          <a:ext cx="7467600" cy="395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11493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360000">
            <a:off x="3339809" y="3485333"/>
            <a:ext cx="4847038" cy="1599722"/>
          </a:xfrm>
        </p:spPr>
        <p:txBody>
          <a:bodyPr/>
          <a:lstStyle/>
          <a:p>
            <a:r>
              <a:rPr lang="en-US" dirty="0" smtClean="0"/>
              <a:t>Understanding Your Benefits</a:t>
            </a:r>
            <a:endParaRPr lang="en-US" dirty="0"/>
          </a:p>
        </p:txBody>
      </p:sp>
      <p:pic>
        <p:nvPicPr>
          <p:cNvPr id="2050" name="Picture 2" descr="C:\Users\elizabeth\AppData\Local\Microsoft\Windows\Temporary Internet Files\Content.IE5\UBAALTNQ\MP900422552[1]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9898" y1="25346" x2="9898" y2="25346"/>
                        <a14:foregroundMark x1="22589" y1="3226" x2="22081" y2="56912"/>
                        <a14:foregroundMark x1="6345" y1="9447" x2="96954" y2="7604"/>
                        <a14:foregroundMark x1="92132" y1="6912" x2="51015" y2="57834"/>
                        <a14:foregroundMark x1="92132" y1="4147" x2="93655" y2="66820"/>
                        <a14:foregroundMark x1="24873" y1="0" x2="98985" y2="1152"/>
                        <a14:foregroundMark x1="3299" y1="7143" x2="1269" y2="71429"/>
                        <a14:foregroundMark x1="96954" y1="33410" x2="94416" y2="90092"/>
                        <a14:foregroundMark x1="84264" y1="31336" x2="87056" y2="62212"/>
                        <a14:foregroundMark x1="68274" y1="32028" x2="72589" y2="68664"/>
                        <a14:foregroundMark x1="99239" y1="77880" x2="87563" y2="99770"/>
                        <a14:foregroundMark x1="88579" y1="95853" x2="86548" y2="99770"/>
                        <a14:foregroundMark x1="2538" y1="84793" x2="58122" y2="99770"/>
                        <a14:foregroundMark x1="96447" y1="78571" x2="86041" y2="99770"/>
                        <a14:foregroundMark x1="99492" y1="69816" x2="85533" y2="99770"/>
                        <a14:backgroundMark x1="6853" y1="89401" x2="508" y2="96313"/>
                        <a14:backgroundMark x1="0" y1="85484" x2="4569" y2="88710"/>
                        <a14:backgroundMark x1="5330" y1="86866" x2="53807" y2="99770"/>
                        <a14:backgroundMark x1="99492" y1="76728" x2="91371" y2="96544"/>
                        <a14:backgroundMark x1="98223" y1="76267" x2="87563" y2="99770"/>
                        <a14:backgroundMark x1="99492" y1="76728" x2="99239" y2="78341"/>
                        <a14:backgroundMark x1="6853" y1="88710" x2="254" y2="88249"/>
                      </a14:backgroundRemoval>
                    </a14:imgEffect>
                    <a14:imgEffect>
                      <a14:artisticPaintStrokes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0541894">
            <a:off x="1072754" y="4151961"/>
            <a:ext cx="1638718" cy="1802644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82071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89380" y="381000"/>
            <a:ext cx="8041440" cy="1442674"/>
          </a:xfrm>
        </p:spPr>
        <p:txBody>
          <a:bodyPr/>
          <a:lstStyle/>
          <a:p>
            <a:r>
              <a:rPr lang="en-US" dirty="0" smtClean="0"/>
              <a:t>Health Insurance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066800" y="2941637"/>
            <a:ext cx="7620000" cy="4525963"/>
          </a:xfrm>
        </p:spPr>
        <p:txBody>
          <a:bodyPr/>
          <a:lstStyle/>
          <a:p>
            <a:r>
              <a:rPr lang="en-US" sz="2800" dirty="0" smtClean="0"/>
              <a:t>Benefits start on the first day of employment. </a:t>
            </a:r>
          </a:p>
          <a:p>
            <a:r>
              <a:rPr lang="en-US" sz="2800" dirty="0" smtClean="0"/>
              <a:t>Coverage includes Preferred Provider Organization (PPO) </a:t>
            </a:r>
          </a:p>
          <a:p>
            <a:r>
              <a:rPr lang="en-US" sz="2800" dirty="0" smtClean="0"/>
              <a:t>Over 1,000 providers in the local area. </a:t>
            </a:r>
          </a:p>
          <a:p>
            <a:r>
              <a:rPr lang="en-US" sz="2800" dirty="0" smtClean="0"/>
              <a:t>Health Incentive plans available for “Get Fit Now” program.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38200" y="1828800"/>
            <a:ext cx="754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We provide comprehensive medical coverage for individuals and families.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349390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ketchbook">
  <a:themeElements>
    <a:clrScheme name="Custom 1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FFFFFF"/>
      </a:hlink>
      <a:folHlink>
        <a:srgbClr val="680000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55000"/>
                <a:lumMod val="90000"/>
              </a:schemeClr>
              <a:schemeClr val="phClr">
                <a:tint val="92000"/>
                <a:satMod val="120000"/>
                <a:lumMod val="103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96000"/>
              </a:schemeClr>
              <a:schemeClr val="phClr">
                <a:tint val="98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Sketchbook</Template>
  <TotalTime>0</TotalTime>
  <Words>318</Words>
  <Application>Microsoft Office PowerPoint</Application>
  <PresentationFormat>On-screen Show (4:3)</PresentationFormat>
  <Paragraphs>80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Sketchbook</vt:lpstr>
      <vt:lpstr>AdWorks Agency New Employee Orientation</vt:lpstr>
      <vt:lpstr>Topics</vt:lpstr>
      <vt:lpstr>Getting to Know the Company</vt:lpstr>
      <vt:lpstr>About AdWorks</vt:lpstr>
      <vt:lpstr>Accomplishments</vt:lpstr>
      <vt:lpstr>Organization</vt:lpstr>
      <vt:lpstr>Working with Clients</vt:lpstr>
      <vt:lpstr>Understanding Your Benefits</vt:lpstr>
      <vt:lpstr>Health Insurance</vt:lpstr>
      <vt:lpstr>Leave Time</vt:lpstr>
      <vt:lpstr>Paperwork Process</vt:lpstr>
      <vt:lpstr>Resources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2011-01-27T14:12:40Z</dcterms:created>
  <dcterms:modified xsi:type="dcterms:W3CDTF">2011-01-27T14:12:48Z</dcterms:modified>
</cp:coreProperties>
</file>