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2"/>
  </p:notesMasterIdLst>
  <p:sldIdLst>
    <p:sldId id="256" r:id="rId2"/>
    <p:sldId id="261" r:id="rId3"/>
    <p:sldId id="269" r:id="rId4"/>
    <p:sldId id="258" r:id="rId5"/>
    <p:sldId id="263" r:id="rId6"/>
    <p:sldId id="264" r:id="rId7"/>
    <p:sldId id="270" r:id="rId8"/>
    <p:sldId id="265" r:id="rId9"/>
    <p:sldId id="266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5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1" autoAdjust="0"/>
    <p:restoredTop sz="84358" autoAdjust="0"/>
  </p:normalViewPr>
  <p:slideViewPr>
    <p:cSldViewPr>
      <p:cViewPr varScale="1">
        <p:scale>
          <a:sx n="60" d="100"/>
          <a:sy n="60" d="100"/>
        </p:scale>
        <p:origin x="-99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-342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5F1DF-52A0-4C00-A01D-2265E5976A24}" type="datetimeFigureOut">
              <a:rPr lang="en-US" smtClean="0"/>
              <a:t>12/1/2010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992BA-0CC0-47AD-A659-2F002E923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32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6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b="0" dirty="0" smtClean="0">
                <a:solidFill>
                  <a:schemeClr val="bg1"/>
                </a:solidFill>
              </a:rPr>
              <a:t>Delete</a:t>
            </a:r>
            <a:r>
              <a:rPr lang="en-US" b="0" baseline="0" dirty="0" smtClean="0">
                <a:solidFill>
                  <a:schemeClr val="bg1"/>
                </a:solidFill>
              </a:rPr>
              <a:t> placeholder (top left)</a:t>
            </a: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42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b="0" dirty="0" smtClean="0"/>
              <a:t>Copy and paste “All Creatures</a:t>
            </a:r>
            <a:r>
              <a:rPr lang="en-US" b="0" baseline="0" dirty="0" smtClean="0"/>
              <a:t> Great and Small” to create this slide. Can also be moved up here to demonstrate moving slides.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09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488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dirty="0" smtClean="0"/>
              <a:t>Insert new slide (Title). Change slide layout (to Section Header).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2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652551"/>
            <a:ext cx="6664606" cy="3942692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441831"/>
            <a:ext cx="3126510" cy="2426476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8" y="2001564"/>
            <a:ext cx="2679455" cy="4946037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3323292"/>
            <a:ext cx="7378073" cy="4557796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2313285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2" y="1528629"/>
            <a:ext cx="24659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1162062"/>
            <a:ext cx="2133600" cy="421038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766298"/>
            <a:ext cx="8332816" cy="5894380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5089618"/>
            <a:ext cx="8528044" cy="2911464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3839503"/>
            <a:ext cx="1011244" cy="2994350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0" y="-321837"/>
            <a:ext cx="1976541" cy="407280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6238502"/>
            <a:ext cx="1524000" cy="365125"/>
          </a:xfrm>
        </p:spPr>
        <p:txBody>
          <a:bodyPr/>
          <a:lstStyle/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609479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0" y="3246937"/>
            <a:ext cx="907445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626065"/>
            <a:ext cx="7440156" cy="7347127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5" y="6274264"/>
            <a:ext cx="4396677" cy="1167472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4" y="5459724"/>
            <a:ext cx="1710569" cy="1538689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490731"/>
            <a:ext cx="3065776" cy="5811871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6188244"/>
            <a:ext cx="2380306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608314"/>
            <a:ext cx="1789355" cy="365125"/>
          </a:xfrm>
        </p:spPr>
        <p:txBody>
          <a:bodyPr/>
          <a:lstStyle/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0" y="6177546"/>
            <a:ext cx="23922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0" y="300797"/>
            <a:ext cx="2287319" cy="365125"/>
          </a:xfrm>
        </p:spPr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1017685"/>
            <a:ext cx="7411427" cy="3438177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2417820"/>
            <a:ext cx="6998365" cy="508008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7" y="3775812"/>
            <a:ext cx="3102275" cy="3544033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79" y="-104312"/>
            <a:ext cx="2350627" cy="3820866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 anchor="b">
            <a:noAutofit/>
          </a:bodyPr>
          <a:lstStyle>
            <a:lvl1pPr algn="r">
              <a:defRPr sz="4800" b="0" i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376138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5" y="3170795"/>
            <a:ext cx="19263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3" y="2661157"/>
            <a:ext cx="683979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5887412"/>
            <a:ext cx="1241980" cy="365125"/>
          </a:xfrm>
        </p:spPr>
        <p:txBody>
          <a:bodyPr/>
          <a:lstStyle>
            <a:lvl1pPr algn="l">
              <a:defRPr/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549437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4" y="5643110"/>
            <a:ext cx="1241693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498473" y="1453776"/>
            <a:ext cx="2575611" cy="759866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119879" y="742248"/>
            <a:ext cx="2637791" cy="753043"/>
          </a:xfrm>
        </p:spPr>
        <p:txBody>
          <a:bodyPr anchor="b">
            <a:normAutofit/>
          </a:bodyPr>
          <a:lstStyle>
            <a:lvl1pPr marL="0" indent="0" algn="r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549554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612648"/>
            <a:ext cx="1792224" cy="365125"/>
          </a:xfrm>
        </p:spPr>
        <p:txBody>
          <a:bodyPr/>
          <a:lstStyle/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1" y="6101033"/>
            <a:ext cx="30521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301752"/>
            <a:ext cx="2286000" cy="365125"/>
          </a:xfrm>
        </p:spPr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1218153"/>
            <a:ext cx="8577953" cy="6344114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5207889"/>
            <a:ext cx="7470000" cy="2486713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6483326"/>
            <a:ext cx="1932834" cy="63563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4" y="92392"/>
            <a:ext cx="1878991" cy="6414233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5927116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5987296"/>
            <a:ext cx="3124200" cy="295162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5570110"/>
            <a:ext cx="716206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624538"/>
            <a:ext cx="7286946" cy="60413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6" y="5378153"/>
            <a:ext cx="7443151" cy="2476431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4" y="5459931"/>
            <a:ext cx="1709023" cy="1538302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0" y="-489836"/>
            <a:ext cx="3059119" cy="5809409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6" y="6099104"/>
            <a:ext cx="3063047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979752"/>
            <a:ext cx="6672870" cy="68216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5969722"/>
            <a:ext cx="5300494" cy="1495954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2" y="-242630"/>
            <a:ext cx="2434235" cy="1383623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1282101"/>
            <a:ext cx="3842742" cy="61784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57125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2" y="5162531"/>
            <a:ext cx="2977453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0" y="391054"/>
            <a:ext cx="1963187" cy="365125"/>
          </a:xfrm>
        </p:spPr>
        <p:txBody>
          <a:bodyPr/>
          <a:lstStyle>
            <a:lvl1pPr algn="l">
              <a:defRPr/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455" y="2807056"/>
            <a:ext cx="5320597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024" cy="4783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1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EB2F96A1-855C-4BB1-9514-DB1F7CEF0588}" type="datetimeFigureOut">
              <a:rPr lang="en-US" smtClean="0"/>
              <a:t>12/1/2010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1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532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i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767042" y="3603818"/>
            <a:ext cx="5762152" cy="1606102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Shelbyfield Animal Rescue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2"/>
                </a:solidFill>
              </a:rPr>
              <a:t>Featured Adoptable Pets</a:t>
            </a:r>
            <a:endParaRPr lang="en-US" sz="2800" dirty="0">
              <a:solidFill>
                <a:schemeClr val="accent2"/>
              </a:solidFill>
            </a:endParaRPr>
          </a:p>
        </p:txBody>
      </p:sp>
      <p:pic>
        <p:nvPicPr>
          <p:cNvPr id="4" name="Picture 3" descr="C:\Users\Screencaster\AppData\Local\Microsoft\Windows\Temporary Internet Files\Content.IE5\KA4C0LPP\MC900434587[1].wmf"/>
          <p:cNvPicPr/>
          <p:nvPr/>
        </p:nvPicPr>
        <p:blipFill>
          <a:blip r:embed="rId3" cstate="print">
            <a:lum bright="-7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837" flipH="1">
            <a:off x="314507" y="2655732"/>
            <a:ext cx="2221046" cy="2209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2243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480708" y="2819798"/>
            <a:ext cx="5191393" cy="1997131"/>
          </a:xfrm>
        </p:spPr>
        <p:txBody>
          <a:bodyPr>
            <a:noAutofit/>
          </a:bodyPr>
          <a:lstStyle/>
          <a:p>
            <a:r>
              <a:rPr lang="en-US" sz="6600" i="1" dirty="0" smtClean="0"/>
              <a:t>Donatello</a:t>
            </a:r>
            <a:endParaRPr lang="en-US" b="1" i="1" dirty="0">
              <a:latin typeface="+mn-lt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" r="770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 rot="900000">
            <a:off x="761701" y="4153082"/>
            <a:ext cx="4310915" cy="1675593"/>
          </a:xfrm>
        </p:spPr>
        <p:txBody>
          <a:bodyPr numCol="1">
            <a:normAutofit/>
          </a:bodyPr>
          <a:lstStyle/>
          <a:p>
            <a:pPr algn="l">
              <a:tabLst>
                <a:tab pos="229235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Male	4 lbs.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Red-Eared Slider	1 year old</a:t>
            </a:r>
          </a:p>
          <a:p>
            <a:pPr algn="l"/>
            <a:r>
              <a:rPr lang="en-US" b="1" dirty="0" smtClean="0"/>
              <a:t>Likes: </a:t>
            </a:r>
            <a:r>
              <a:rPr lang="en-US" dirty="0" smtClean="0"/>
              <a:t>Pizza</a:t>
            </a:r>
            <a:br>
              <a:rPr lang="en-US" dirty="0" smtClean="0"/>
            </a:br>
            <a:r>
              <a:rPr lang="en-US" b="1" dirty="0" smtClean="0"/>
              <a:t>Dislikes: </a:t>
            </a:r>
            <a:r>
              <a:rPr lang="en-US" dirty="0" smtClean="0"/>
              <a:t>Foot soldiers</a:t>
            </a:r>
          </a:p>
        </p:txBody>
      </p:sp>
    </p:spTree>
    <p:extLst>
      <p:ext uri="{BB962C8B-B14F-4D97-AF65-F5344CB8AC3E}">
        <p14:creationId xmlns:p14="http://schemas.microsoft.com/office/powerpoint/2010/main" val="1352965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i="1" dirty="0" smtClean="0"/>
              <a:t>Mission</a:t>
            </a:r>
            <a:endParaRPr lang="en-US" sz="5400" i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 rot="-900000">
            <a:off x="643173" y="1434726"/>
            <a:ext cx="2428404" cy="759866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 rot="-900000">
            <a:off x="872657" y="2260526"/>
            <a:ext cx="2830766" cy="3938700"/>
          </a:xfrm>
        </p:spPr>
        <p:txBody>
          <a:bodyPr>
            <a:normAutofit/>
          </a:bodyPr>
          <a:lstStyle/>
          <a:p>
            <a:r>
              <a:rPr lang="en-US" dirty="0" smtClean="0"/>
              <a:t>…to rescue, rehabilitate, and re-home stray or unwanted pets. We are dedicated to helping animals in need, and helping you find the perfect pet for your home.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 rot="-900000">
            <a:off x="3156798" y="737388"/>
            <a:ext cx="2600232" cy="753043"/>
          </a:xfrm>
        </p:spPr>
        <p:txBody>
          <a:bodyPr>
            <a:noAutofit/>
          </a:bodyPr>
          <a:lstStyle/>
          <a:p>
            <a:pPr algn="r"/>
            <a:r>
              <a:rPr lang="en-US" sz="1600" b="1" dirty="0" smtClean="0">
                <a:solidFill>
                  <a:schemeClr val="accent2"/>
                </a:solidFill>
              </a:rPr>
              <a:t>Founder Aurelia Cerda</a:t>
            </a:r>
            <a:br>
              <a:rPr lang="en-US" sz="1600" b="1" dirty="0" smtClean="0">
                <a:solidFill>
                  <a:schemeClr val="accent2"/>
                </a:solidFill>
              </a:rPr>
            </a:br>
            <a:r>
              <a:rPr lang="en-US" sz="1600" b="1" dirty="0" smtClean="0">
                <a:solidFill>
                  <a:schemeClr val="accent2"/>
                </a:solidFill>
              </a:rPr>
              <a:t>and her faithful friend, Coco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900000">
            <a:off x="3811068" y="1538662"/>
            <a:ext cx="2572789" cy="3869575"/>
          </a:xfrm>
          <a:prstGeom prst="roundRect">
            <a:avLst>
              <a:gd name="adj" fmla="val 6338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912680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i="1" dirty="0" smtClean="0"/>
              <a:t>Man’s Best Friend</a:t>
            </a:r>
            <a:endParaRPr lang="en-US" sz="54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Adoptable Dogs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73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i="1" dirty="0" smtClean="0"/>
              <a:t>Franny</a:t>
            </a:r>
            <a:br>
              <a:rPr lang="en-US" sz="6600" i="1" dirty="0" smtClean="0"/>
            </a:br>
            <a:endParaRPr lang="en-US" b="1" i="1" dirty="0">
              <a:latin typeface="+mn-lt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9" r="789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 rot="900000">
            <a:off x="761701" y="4153082"/>
            <a:ext cx="4310915" cy="1675593"/>
          </a:xfrm>
        </p:spPr>
        <p:txBody>
          <a:bodyPr numCol="1">
            <a:normAutofit/>
          </a:bodyPr>
          <a:lstStyle/>
          <a:p>
            <a:pPr algn="l">
              <a:tabLst>
                <a:tab pos="229235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Female	30 lbs.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Whippet	5 years old</a:t>
            </a:r>
          </a:p>
          <a:p>
            <a:pPr algn="l"/>
            <a:r>
              <a:rPr lang="en-US" b="1" dirty="0" smtClean="0"/>
              <a:t>Likes: </a:t>
            </a:r>
            <a:r>
              <a:rPr lang="en-US" dirty="0" smtClean="0"/>
              <a:t>Long walks on the beach</a:t>
            </a:r>
            <a:br>
              <a:rPr lang="en-US" dirty="0" smtClean="0"/>
            </a:br>
            <a:r>
              <a:rPr lang="en-US" b="1" dirty="0" smtClean="0"/>
              <a:t>Dislikes: </a:t>
            </a:r>
            <a:r>
              <a:rPr lang="en-US" dirty="0" smtClean="0"/>
              <a:t>Drama</a:t>
            </a:r>
          </a:p>
        </p:txBody>
      </p:sp>
    </p:spTree>
    <p:extLst>
      <p:ext uri="{BB962C8B-B14F-4D97-AF65-F5344CB8AC3E}">
        <p14:creationId xmlns:p14="http://schemas.microsoft.com/office/powerpoint/2010/main" val="1767227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i="1" dirty="0" smtClean="0"/>
              <a:t>Zooey</a:t>
            </a:r>
            <a:br>
              <a:rPr lang="en-US" sz="6600" i="1" dirty="0" smtClean="0"/>
            </a:br>
            <a:endParaRPr lang="en-US" b="1" i="1" dirty="0">
              <a:latin typeface="+mn-lt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9" r="6089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 rot="900000">
            <a:off x="761701" y="4153082"/>
            <a:ext cx="4310915" cy="1675593"/>
          </a:xfrm>
        </p:spPr>
        <p:txBody>
          <a:bodyPr numCol="1">
            <a:normAutofit/>
          </a:bodyPr>
          <a:lstStyle/>
          <a:p>
            <a:pPr algn="l">
              <a:tabLst>
                <a:tab pos="229235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Male	18 lbs.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Border Collie Mix	3 months old</a:t>
            </a:r>
          </a:p>
          <a:p>
            <a:pPr algn="l"/>
            <a:r>
              <a:rPr lang="en-US" b="1" dirty="0" smtClean="0"/>
              <a:t>Likes: </a:t>
            </a:r>
            <a:r>
              <a:rPr lang="en-US" dirty="0" smtClean="0"/>
              <a:t>Cookies</a:t>
            </a:r>
            <a:br>
              <a:rPr lang="en-US" dirty="0" smtClean="0"/>
            </a:br>
            <a:r>
              <a:rPr lang="en-US" b="1" dirty="0" smtClean="0"/>
              <a:t>Dislikes: </a:t>
            </a:r>
            <a:r>
              <a:rPr lang="en-US" dirty="0" smtClean="0"/>
              <a:t>Fruits and vegetables</a:t>
            </a:r>
          </a:p>
        </p:txBody>
      </p:sp>
    </p:spTree>
    <p:extLst>
      <p:ext uri="{BB962C8B-B14F-4D97-AF65-F5344CB8AC3E}">
        <p14:creationId xmlns:p14="http://schemas.microsoft.com/office/powerpoint/2010/main" val="2312063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i="1" dirty="0" smtClean="0"/>
              <a:t>Salinger</a:t>
            </a:r>
            <a:br>
              <a:rPr lang="en-US" sz="6600" i="1" dirty="0" smtClean="0"/>
            </a:br>
            <a:endParaRPr lang="en-US" b="1" i="1" dirty="0">
              <a:latin typeface="+mn-lt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" r="772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 rot="900000">
            <a:off x="761701" y="4153082"/>
            <a:ext cx="4310915" cy="1675593"/>
          </a:xfrm>
        </p:spPr>
        <p:txBody>
          <a:bodyPr numCol="1">
            <a:normAutofit/>
          </a:bodyPr>
          <a:lstStyle/>
          <a:p>
            <a:pPr algn="l">
              <a:tabLst>
                <a:tab pos="229235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Male	72 lbs.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Golden </a:t>
            </a:r>
            <a:r>
              <a:rPr lang="en-US" b="1" dirty="0" smtClean="0">
                <a:solidFill>
                  <a:schemeClr val="accent2"/>
                </a:solidFill>
              </a:rPr>
              <a:t>Retriever	3 years old</a:t>
            </a:r>
          </a:p>
          <a:p>
            <a:pPr algn="l"/>
            <a:r>
              <a:rPr lang="en-US" b="1" dirty="0" smtClean="0"/>
              <a:t>Likes: </a:t>
            </a:r>
            <a:r>
              <a:rPr lang="en-US" dirty="0" smtClean="0"/>
              <a:t>Filthy tennis balls</a:t>
            </a:r>
            <a:br>
              <a:rPr lang="en-US" dirty="0" smtClean="0"/>
            </a:br>
            <a:r>
              <a:rPr lang="en-US" b="1" dirty="0" smtClean="0"/>
              <a:t>Dislikes: </a:t>
            </a:r>
            <a:r>
              <a:rPr lang="en-US" dirty="0" smtClean="0"/>
              <a:t>Clean tennis balls</a:t>
            </a:r>
          </a:p>
        </p:txBody>
      </p:sp>
    </p:spTree>
    <p:extLst>
      <p:ext uri="{BB962C8B-B14F-4D97-AF65-F5344CB8AC3E}">
        <p14:creationId xmlns:p14="http://schemas.microsoft.com/office/powerpoint/2010/main" val="299870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i="1" dirty="0" smtClean="0"/>
              <a:t>All Creatures Great and Small</a:t>
            </a:r>
            <a:endParaRPr lang="en-US" sz="4400" i="1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>
          <a:xfrm rot="900000">
            <a:off x="431483" y="4480198"/>
            <a:ext cx="5379754" cy="1500187"/>
          </a:xfrm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Cats and Other Pets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02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i="1" dirty="0" smtClean="0"/>
              <a:t>Khan &amp; Bagheera</a:t>
            </a:r>
            <a:br>
              <a:rPr lang="en-US" sz="6600" i="1" dirty="0" smtClean="0"/>
            </a:br>
            <a:endParaRPr lang="en-US" b="1" i="1" dirty="0">
              <a:latin typeface="+mn-lt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8" b="4788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 rot="900000">
            <a:off x="761701" y="4153082"/>
            <a:ext cx="4310915" cy="1675593"/>
          </a:xfrm>
        </p:spPr>
        <p:txBody>
          <a:bodyPr numCol="1">
            <a:normAutofit/>
          </a:bodyPr>
          <a:lstStyle/>
          <a:p>
            <a:pPr algn="l">
              <a:tabLst>
                <a:tab pos="229235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Male &amp; Female	7 &amp; 5 lbs.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Shorthair Cats	6 months old</a:t>
            </a:r>
          </a:p>
          <a:p>
            <a:pPr algn="l"/>
            <a:r>
              <a:rPr lang="en-US" b="1" dirty="0" smtClean="0"/>
              <a:t>Likes: </a:t>
            </a:r>
            <a:r>
              <a:rPr lang="en-US" dirty="0" smtClean="0"/>
              <a:t>Clay pots</a:t>
            </a:r>
            <a:br>
              <a:rPr lang="en-US" dirty="0" smtClean="0"/>
            </a:br>
            <a:r>
              <a:rPr lang="en-US" b="1" dirty="0" smtClean="0"/>
              <a:t>Dislikes: </a:t>
            </a:r>
            <a:r>
              <a:rPr lang="en-US" dirty="0"/>
              <a:t>P</a:t>
            </a:r>
            <a:r>
              <a:rPr lang="en-US" dirty="0" smtClean="0"/>
              <a:t>ans</a:t>
            </a:r>
          </a:p>
        </p:txBody>
      </p:sp>
    </p:spTree>
    <p:extLst>
      <p:ext uri="{BB962C8B-B14F-4D97-AF65-F5344CB8AC3E}">
        <p14:creationId xmlns:p14="http://schemas.microsoft.com/office/powerpoint/2010/main" val="31649429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i="1" dirty="0" smtClean="0"/>
              <a:t>Beatrix</a:t>
            </a:r>
            <a:endParaRPr lang="en-US" b="1" i="1" dirty="0">
              <a:latin typeface="+mn-lt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" r="6280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 rot="900000">
            <a:off x="761701" y="4153082"/>
            <a:ext cx="4310915" cy="1675593"/>
          </a:xfrm>
        </p:spPr>
        <p:txBody>
          <a:bodyPr numCol="1">
            <a:normAutofit/>
          </a:bodyPr>
          <a:lstStyle/>
          <a:p>
            <a:pPr algn="l">
              <a:tabLst>
                <a:tab pos="2292350" algn="l"/>
              </a:tabLst>
            </a:pPr>
            <a:r>
              <a:rPr lang="en-US" b="1" dirty="0" smtClean="0">
                <a:solidFill>
                  <a:schemeClr val="accent2"/>
                </a:solidFill>
              </a:rPr>
              <a:t>Female	10 lbs.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French Lop	2 years old</a:t>
            </a:r>
          </a:p>
          <a:p>
            <a:pPr algn="l"/>
            <a:r>
              <a:rPr lang="en-US" b="1" dirty="0" smtClean="0"/>
              <a:t>Likes: </a:t>
            </a:r>
            <a:r>
              <a:rPr lang="en-US" dirty="0" smtClean="0"/>
              <a:t>Running</a:t>
            </a:r>
            <a:br>
              <a:rPr lang="en-US" dirty="0" smtClean="0"/>
            </a:br>
            <a:r>
              <a:rPr lang="en-US" b="1" dirty="0" smtClean="0"/>
              <a:t>Dislikes: </a:t>
            </a:r>
            <a:r>
              <a:rPr lang="en-US" dirty="0" smtClean="0"/>
              <a:t>Losing to the tortoise</a:t>
            </a:r>
          </a:p>
        </p:txBody>
      </p:sp>
    </p:spTree>
    <p:extLst>
      <p:ext uri="{BB962C8B-B14F-4D97-AF65-F5344CB8AC3E}">
        <p14:creationId xmlns:p14="http://schemas.microsoft.com/office/powerpoint/2010/main" val="3772196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t Slideshow">
  <a:themeElements>
    <a:clrScheme name="Custom 1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Custom 1">
      <a:majorFont>
        <a:latin typeface="Bodoni MT Black"/>
        <a:ea typeface=""/>
        <a:cs typeface=""/>
      </a:majorFont>
      <a:minorFont>
        <a:latin typeface="Calibri"/>
        <a:ea typeface=""/>
        <a:cs typeface="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Pet Slideshow</Template>
  <TotalTime>2893</TotalTime>
  <Words>124</Words>
  <Application>Microsoft Office PowerPoint</Application>
  <PresentationFormat>On-screen Show (4:3)</PresentationFormat>
  <Paragraphs>35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Pet Slideshow</vt:lpstr>
      <vt:lpstr>Shelbyfield Animal Rescue</vt:lpstr>
      <vt:lpstr>Mission</vt:lpstr>
      <vt:lpstr>Man’s Best Friend</vt:lpstr>
      <vt:lpstr>Franny </vt:lpstr>
      <vt:lpstr>Zooey </vt:lpstr>
      <vt:lpstr>Salinger </vt:lpstr>
      <vt:lpstr>All Creatures Great and Small</vt:lpstr>
      <vt:lpstr>Khan &amp; Bagheera </vt:lpstr>
      <vt:lpstr>Beatrix</vt:lpstr>
      <vt:lpstr>Donatello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B. Nemec</dc:creator>
  <cp:lastModifiedBy>B. Nemec</cp:lastModifiedBy>
  <cp:revision>51</cp:revision>
  <dcterms:created xsi:type="dcterms:W3CDTF">2010-11-17T19:53:29Z</dcterms:created>
  <dcterms:modified xsi:type="dcterms:W3CDTF">2010-12-01T15:36:22Z</dcterms:modified>
</cp:coreProperties>
</file>