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72" r:id="rId1"/>
  </p:sldMasterIdLst>
  <p:notesMasterIdLst>
    <p:notesMasterId r:id="rId13"/>
  </p:notesMasterIdLst>
  <p:sldIdLst>
    <p:sldId id="256" r:id="rId2"/>
    <p:sldId id="271" r:id="rId3"/>
    <p:sldId id="264" r:id="rId4"/>
    <p:sldId id="273" r:id="rId5"/>
    <p:sldId id="261" r:id="rId6"/>
    <p:sldId id="263" r:id="rId7"/>
    <p:sldId id="258" r:id="rId8"/>
    <p:sldId id="259" r:id="rId9"/>
    <p:sldId id="260" r:id="rId10"/>
    <p:sldId id="268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2B3A"/>
    <a:srgbClr val="9F2937"/>
    <a:srgbClr val="50141B"/>
    <a:srgbClr val="9F2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8" autoAdjust="0"/>
  </p:normalViewPr>
  <p:slideViewPr>
    <p:cSldViewPr>
      <p:cViewPr varScale="1">
        <p:scale>
          <a:sx n="67" d="100"/>
          <a:sy n="67" d="100"/>
        </p:scale>
        <p:origin x="-3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2009-2010 School Year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1527</c:v>
                </c:pt>
                <c:pt idx="1">
                  <c:v>1155</c:v>
                </c:pt>
                <c:pt idx="2">
                  <c:v>800</c:v>
                </c:pt>
                <c:pt idx="3">
                  <c:v>1864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2008-2009 School Year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Sheet1!$C$2:$C$5</c:f>
              <c:numCache>
                <c:formatCode>"$"#,##0.00</c:formatCode>
                <c:ptCount val="4"/>
                <c:pt idx="0">
                  <c:v>1876</c:v>
                </c:pt>
                <c:pt idx="1">
                  <c:v>1234</c:v>
                </c:pt>
                <c:pt idx="2">
                  <c:v>955</c:v>
                </c:pt>
                <c:pt idx="3">
                  <c:v>1495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9458560"/>
        <c:axId val="89460096"/>
        <c:axId val="0"/>
      </c:bar3DChart>
      <c:catAx>
        <c:axId val="89458560"/>
        <c:scaling>
          <c:orientation val="minMax"/>
        </c:scaling>
        <c:delete val="0"/>
        <c:axPos val="b"/>
        <c:majorTickMark val="out"/>
        <c:minorTickMark val="none"/>
        <c:tickLblPos val="nextTo"/>
        <c:crossAx val="89460096"/>
        <c:crosses val="autoZero"/>
        <c:auto val="1"/>
        <c:lblAlgn val="ctr"/>
        <c:lblOffset val="100"/>
        <c:noMultiLvlLbl val="0"/>
      </c:catAx>
      <c:valAx>
        <c:axId val="89460096"/>
        <c:scaling>
          <c:orientation val="minMax"/>
        </c:scaling>
        <c:delete val="0"/>
        <c:axPos val="l"/>
        <c:majorGridlines/>
        <c:numFmt formatCode="&quot;$&quot;#,##0.00" sourceLinked="1"/>
        <c:majorTickMark val="out"/>
        <c:minorTickMark val="none"/>
        <c:tickLblPos val="nextTo"/>
        <c:crossAx val="894585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D310-4345-40B5-B6DE-F882489761E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BFCA3-03CB-4447-B147-2BEEDB13D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81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FCA3-03CB-4447-B147-2BEEDB13D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51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E2D463A-9940-44BE-8F72-59233B8C2129}" type="datetimeFigureOut">
              <a:rPr lang="en-US" smtClean="0"/>
              <a:t>12/3/2010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FC21982-8A51-4646-A688-9279B32812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stevens68@e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4100" dirty="0" smtClean="0"/>
              <a:t>Band Boosters Meeting</a:t>
            </a:r>
          </a:p>
          <a:p>
            <a:r>
              <a:rPr lang="en-US" dirty="0" smtClean="0"/>
              <a:t>July 1, 2010</a:t>
            </a:r>
          </a:p>
        </p:txBody>
      </p:sp>
      <p:sp>
        <p:nvSpPr>
          <p:cNvPr id="6" name="Rectangle 5"/>
          <p:cNvSpPr/>
          <p:nvPr/>
        </p:nvSpPr>
        <p:spPr>
          <a:xfrm>
            <a:off x="3276600" y="3792829"/>
            <a:ext cx="3385127" cy="65924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i="0" u="none" cap="none" spc="-50" baseline="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/>
                <a:latin typeface="Forte" pitchFamily="66" charset="0"/>
              </a:rPr>
              <a:t>Terrier Tough!</a:t>
            </a:r>
            <a:endParaRPr lang="en-US" sz="3600" b="1" i="0" u="none" cap="none" spc="-50" baseline="0" dirty="0">
              <a:ln w="12700">
                <a:solidFill>
                  <a:schemeClr val="bg1"/>
                </a:solidFill>
                <a:prstDash val="solid"/>
              </a:ln>
              <a:solidFill>
                <a:schemeClr val="tx1">
                  <a:lumMod val="75000"/>
                </a:schemeClr>
              </a:solidFill>
              <a:effectLst/>
            </a:endParaRPr>
          </a:p>
        </p:txBody>
      </p:sp>
      <p:pic>
        <p:nvPicPr>
          <p:cNvPr id="7" name="Picture 6" descr="C:\Users\Screencaster\AppData\Local\Microsoft\Windows\Temporary Internet Files\Content.IE5\KA4C0LPP\MC900088482[1].wmf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"/>
          <a:stretch/>
        </p:blipFill>
        <p:spPr bwMode="auto">
          <a:xfrm>
            <a:off x="3873736" y="2057400"/>
            <a:ext cx="1143000" cy="11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19200" y="3145630"/>
            <a:ext cx="6856164" cy="8191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400" b="1" cap="none" spc="0" dirty="0">
                <a:ln w="15875" cmpd="sng">
                  <a:solidFill>
                    <a:srgbClr val="FFFFFF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A52B3A"/>
                    </a:gs>
                    <a:gs pos="100000">
                      <a:schemeClr val="bg1"/>
                    </a:gs>
                    <a:gs pos="52000">
                      <a:srgbClr val="50141B"/>
                    </a:gs>
                  </a:gsLst>
                  <a:lin ang="5400000" scaled="1"/>
                  <a:tileRect/>
                </a:gradFill>
                <a:effectLst>
                  <a:glow rad="76200">
                    <a:schemeClr val="tx1">
                      <a:lumMod val="50000"/>
                    </a:schemeClr>
                  </a:glow>
                  <a:outerShdw blurRad="50800" algn="ctr" rotWithShape="0">
                    <a:schemeClr val="tx1">
                      <a:lumMod val="50000"/>
                    </a:schemeClr>
                  </a:outerShdw>
                </a:effectLst>
                <a:latin typeface="Rockwell" pitchFamily="18" charset="0"/>
              </a:rPr>
              <a:t>Texlahoma High School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Meeting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July 15, 2010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You Next Month!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Next Meeting: </a:t>
            </a:r>
          </a:p>
          <a:p>
            <a:pPr lvl="1">
              <a:buNone/>
            </a:pPr>
            <a:r>
              <a:rPr lang="en-US" dirty="0" smtClean="0"/>
              <a:t>July 15</a:t>
            </a:r>
            <a:r>
              <a:rPr lang="en-US" baseline="30000" dirty="0" smtClean="0"/>
              <a:t>th</a:t>
            </a:r>
            <a:r>
              <a:rPr lang="en-US" dirty="0" smtClean="0"/>
              <a:t> - </a:t>
            </a:r>
            <a:r>
              <a:rPr lang="en-US" sz="2400" dirty="0" smtClean="0"/>
              <a:t> 7 p.m.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Back to School – Recruit New Members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Finalize Fundraising Calendar and assign coordinators</a:t>
            </a:r>
            <a:endParaRPr lang="en-US" dirty="0"/>
          </a:p>
          <a:p>
            <a:pPr lvl="1">
              <a:buFont typeface="Wingdings" pitchFamily="2" charset="2"/>
              <a:buChar char="v"/>
            </a:pPr>
            <a:endParaRPr lang="en-US" dirty="0"/>
          </a:p>
        </p:txBody>
      </p:sp>
      <p:pic>
        <p:nvPicPr>
          <p:cNvPr id="3075" name="Picture 3" descr="C:\Documents and Settings\kelly\Local Settings\Temporary Internet Files\Content.IE5\QAK2UV9D\MPj030964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828800"/>
            <a:ext cx="2895600" cy="4059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sz="2800" dirty="0" smtClean="0"/>
              <a:t>New Officers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Elections and Thank You 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Announce New Officers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Distribute Officer Contact Info</a:t>
            </a:r>
            <a:endParaRPr lang="en-US" dirty="0"/>
          </a:p>
          <a:p>
            <a:pPr>
              <a:buSzPct val="85000"/>
            </a:pPr>
            <a:r>
              <a:rPr lang="en-US" sz="2800" dirty="0" smtClean="0"/>
              <a:t>Fundraising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Past and Present Ideas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Review Yearly Results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Officer Announcement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2010-2011 School Year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Elections and Appreciation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600200"/>
            <a:ext cx="80010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Elections were held in June for new Texlahoma High Band Booster officers for the 2010-11 school year. </a:t>
            </a:r>
          </a:p>
          <a:p>
            <a:pPr algn="ctr"/>
            <a:r>
              <a:rPr lang="en-US" sz="3200" dirty="0" smtClean="0"/>
              <a:t>Before we welcome our new officers, we want to give a huge                                          </a:t>
            </a:r>
            <a:r>
              <a:rPr lang="en-US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Thank You </a:t>
            </a:r>
            <a:r>
              <a:rPr lang="en-US" sz="6600" b="1" dirty="0" smtClean="0">
                <a:solidFill>
                  <a:schemeClr val="accent1"/>
                </a:solidFill>
              </a:rPr>
              <a:t>                                                     </a:t>
            </a:r>
            <a:r>
              <a:rPr lang="en-US" sz="3200" dirty="0" smtClean="0"/>
              <a:t>to our </a:t>
            </a:r>
          </a:p>
          <a:p>
            <a:pPr algn="ctr"/>
            <a:r>
              <a:rPr lang="en-US" sz="3200" dirty="0" smtClean="0"/>
              <a:t>2009-2010 officers for a spectacular year!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22342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2010-11 Band Booster Officers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663947"/>
              </p:ext>
            </p:extLst>
          </p:nvPr>
        </p:nvGraphicFramePr>
        <p:xfrm>
          <a:off x="1905000" y="1905000"/>
          <a:ext cx="5334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3352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Officer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Sara</a:t>
                      </a:r>
                      <a:r>
                        <a:rPr lang="en-US" baseline="0" dirty="0" smtClean="0"/>
                        <a:t> Morales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Vice President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Mr. Terrance</a:t>
                      </a:r>
                      <a:r>
                        <a:rPr lang="en-US" baseline="0" dirty="0" smtClean="0"/>
                        <a:t> Miller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Accounting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Sandra Lee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Fundraising</a:t>
                      </a:r>
                      <a:r>
                        <a:rPr lang="en-US" baseline="0" dirty="0" smtClean="0"/>
                        <a:t> Chair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Ms. Julia Stevens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Secretary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Mrs.</a:t>
                      </a:r>
                      <a:r>
                        <a:rPr lang="en-US" baseline="0" dirty="0" smtClean="0"/>
                        <a:t> Gwen Pierce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Horizontal Scroll 15"/>
          <p:cNvSpPr/>
          <p:nvPr/>
        </p:nvSpPr>
        <p:spPr>
          <a:xfrm>
            <a:off x="2057400" y="4648200"/>
            <a:ext cx="5112327" cy="1219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Congratulations &amp; Welcome!</a:t>
            </a:r>
            <a:endParaRPr lang="en-US" sz="2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Past and Future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Fundraising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Previous Projects</a:t>
            </a:r>
          </a:p>
          <a:p>
            <a:pPr lvl="1"/>
            <a:r>
              <a:rPr lang="en-US" dirty="0" smtClean="0"/>
              <a:t>Doughnut Sale</a:t>
            </a:r>
          </a:p>
          <a:p>
            <a:pPr lvl="1"/>
            <a:r>
              <a:rPr lang="en-US" dirty="0" smtClean="0"/>
              <a:t>Candy Bar Sale</a:t>
            </a:r>
          </a:p>
          <a:p>
            <a:pPr lvl="1"/>
            <a:r>
              <a:rPr lang="en-US" dirty="0" smtClean="0"/>
              <a:t>Walk-a-thon</a:t>
            </a:r>
          </a:p>
          <a:p>
            <a:pPr lvl="1"/>
            <a:r>
              <a:rPr lang="en-US" dirty="0" smtClean="0"/>
              <a:t>Wrap Gifts at Local Mall</a:t>
            </a:r>
          </a:p>
          <a:p>
            <a:pPr lvl="1"/>
            <a:r>
              <a:rPr lang="en-US" dirty="0" smtClean="0"/>
              <a:t>Card Kit Sales</a:t>
            </a:r>
          </a:p>
          <a:p>
            <a:r>
              <a:rPr lang="en-US" b="1" dirty="0" smtClean="0"/>
              <a:t>New Project Ideas</a:t>
            </a:r>
          </a:p>
          <a:p>
            <a:pPr lvl="1"/>
            <a:r>
              <a:rPr lang="en-US" dirty="0" smtClean="0"/>
              <a:t>Candy-grams for Kids</a:t>
            </a:r>
          </a:p>
          <a:p>
            <a:pPr lvl="1"/>
            <a:r>
              <a:rPr lang="en-US" dirty="0" smtClean="0"/>
              <a:t>Car Wash</a:t>
            </a:r>
          </a:p>
          <a:p>
            <a:pPr lvl="1"/>
            <a:r>
              <a:rPr lang="en-US" dirty="0" smtClean="0"/>
              <a:t>Idol Contest – Pay Per Vote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7" name="Picture 3" descr="C:\Documents and Settings\kelly\Local Settings\Temporary Internet Files\Content.IE5\3QNYGOPN\MPj0410186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38700" y="2323249"/>
            <a:ext cx="3657600" cy="30798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Past Fundraising 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70754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Choose 2010-2011 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85000"/>
            </a:pPr>
            <a:r>
              <a:rPr lang="en-US" b="1" dirty="0" smtClean="0"/>
              <a:t>Need to choose fundraising projects 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5 projects per school year</a:t>
            </a:r>
          </a:p>
          <a:p>
            <a:pPr lvl="2">
              <a:spcAft>
                <a:spcPts val="1200"/>
              </a:spcAft>
              <a:buClr>
                <a:schemeClr val="tx1"/>
              </a:buClr>
            </a:pPr>
            <a:r>
              <a:rPr lang="en-US" dirty="0"/>
              <a:t>Each lasts 6 weeks, with 2 week break in between</a:t>
            </a:r>
          </a:p>
          <a:p>
            <a:pPr lvl="2">
              <a:spcAft>
                <a:spcPts val="1200"/>
              </a:spcAft>
              <a:buClr>
                <a:schemeClr val="tx1"/>
              </a:buClr>
            </a:pPr>
            <a:r>
              <a:rPr lang="en-US" dirty="0"/>
              <a:t>Need Project </a:t>
            </a:r>
            <a:r>
              <a:rPr lang="en-US" dirty="0" smtClean="0"/>
              <a:t>Coordinators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Review </a:t>
            </a:r>
            <a:r>
              <a:rPr lang="en-US" dirty="0"/>
              <a:t>m</a:t>
            </a:r>
            <a:r>
              <a:rPr lang="en-US" dirty="0" smtClean="0"/>
              <a:t>onetary benefits of projects</a:t>
            </a:r>
          </a:p>
          <a:p>
            <a:pPr lvl="1"/>
            <a:endParaRPr lang="en-US" dirty="0" smtClean="0"/>
          </a:p>
          <a:p>
            <a:pPr>
              <a:buSzPct val="85000"/>
            </a:pPr>
            <a:r>
              <a:rPr lang="en-US" b="1" dirty="0" smtClean="0"/>
              <a:t>Project Coordinators Responsibility: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dirty="0" smtClean="0"/>
              <a:t>Best way to coordinate project</a:t>
            </a:r>
          </a:p>
          <a:p>
            <a:pPr>
              <a:buSzPct val="85000"/>
            </a:pPr>
            <a:r>
              <a:rPr lang="en-US" b="1" dirty="0" smtClean="0"/>
              <a:t>For Suggestions or Participation, contact: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Julia Stevens, Fundraising Chair at </a:t>
            </a:r>
            <a:r>
              <a:rPr lang="en-US" dirty="0" smtClean="0">
                <a:hlinkClick r:id="rId2"/>
              </a:rPr>
              <a:t>jstevens68@email.com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Custom 8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99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254</Words>
  <Application>Microsoft Office PowerPoint</Application>
  <PresentationFormat>On-screen Show (4:3)</PresentationFormat>
  <Paragraphs>66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Decatur</vt:lpstr>
      <vt:lpstr>PowerPoint Presentation</vt:lpstr>
      <vt:lpstr>Agenda</vt:lpstr>
      <vt:lpstr>New Officer Announcement</vt:lpstr>
      <vt:lpstr>Elections and Appreciation</vt:lpstr>
      <vt:lpstr>New 2010-11 Band Booster Officers</vt:lpstr>
      <vt:lpstr>Fundraising</vt:lpstr>
      <vt:lpstr>Possible Fundraising Projects</vt:lpstr>
      <vt:lpstr>Past Fundraising Results</vt:lpstr>
      <vt:lpstr>Choose 2010-2011 Projects </vt:lpstr>
      <vt:lpstr>Next Meeting</vt:lpstr>
      <vt:lpstr>See You Next Month!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/>
  <cp:revision>1</cp:revision>
  <dcterms:created xsi:type="dcterms:W3CDTF">2010-12-03T19:37:45Z</dcterms:created>
  <dcterms:modified xsi:type="dcterms:W3CDTF">2010-12-03T19:42:42Z</dcterms:modified>
</cp:coreProperties>
</file>