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20edac36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220edac3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220edac36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220edac36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220edac36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220edac36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220edac36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220edac36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4e8e44163f_3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4e8e44163f_3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20edac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20edac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220edac3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220edac3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220edac3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220edac3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220edac3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220edac3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220edac36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220edac36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220edac3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220edac3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220edac36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220edac3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220edac36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220edac3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Shelbyfield Animal Rescue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Adoptable Pets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Loaf</a:t>
            </a:r>
            <a:endParaRPr/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Siamese		Female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4 yrs. old		8 lbs.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Likes: Watching TV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Dislikes: Sharing the remote</a:t>
            </a:r>
            <a:endParaRPr/>
          </a:p>
        </p:txBody>
      </p:sp>
      <p:pic>
        <p:nvPicPr>
          <p:cNvPr id="115" name="Google Shape;115;p22"/>
          <p:cNvPicPr preferRelativeResize="0"/>
          <p:nvPr/>
        </p:nvPicPr>
        <p:blipFill rotWithShape="1">
          <a:blip r:embed="rId3">
            <a:alphaModFix/>
          </a:blip>
          <a:srcRect b="0" l="14248" r="14256" t="0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Arbuckle</a:t>
            </a:r>
            <a:endParaRPr/>
          </a:p>
        </p:txBody>
      </p:sp>
      <p:sp>
        <p:nvSpPr>
          <p:cNvPr id="121" name="Google Shape;121;p2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Orange tabby	Male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 yrs. old		10 lbs.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Likes: Lasagna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Dislikes: Mondays</a:t>
            </a:r>
            <a:endParaRPr/>
          </a:p>
        </p:txBody>
      </p:sp>
      <p:pic>
        <p:nvPicPr>
          <p:cNvPr id="122" name="Google Shape;122;p23"/>
          <p:cNvPicPr preferRelativeResize="0"/>
          <p:nvPr/>
        </p:nvPicPr>
        <p:blipFill rotWithShape="1">
          <a:blip r:embed="rId3">
            <a:alphaModFix/>
          </a:blip>
          <a:srcRect b="0" l="4232" r="24395" t="0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Egg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Guinea pig		Female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1.5 yrs. old		2 lbs.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Likes: Math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Dislikes: Sports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4"/>
          <p:cNvPicPr preferRelativeResize="0"/>
          <p:nvPr/>
        </p:nvPicPr>
        <p:blipFill rotWithShape="1">
          <a:blip r:embed="rId3">
            <a:alphaModFix/>
          </a:blip>
          <a:srcRect b="0" l="8927" r="10641" t="0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 Us</a:t>
            </a:r>
            <a:endParaRPr/>
          </a:p>
        </p:txBody>
      </p:sp>
      <p:sp>
        <p:nvSpPr>
          <p:cNvPr id="135" name="Google Shape;135;p2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Shelbyfield Animal Rescue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info@shelbyfieldrescue.com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321-555-3746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Shelter Hours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Monday – Saturday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10:00 AM – 6:00 PM</a:t>
            </a: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 rotWithShape="1">
          <a:blip r:embed="rId3">
            <a:alphaModFix/>
          </a:blip>
          <a:srcRect b="11620" l="0" r="0" t="11627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Opportunities: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Dog walker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Photographer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Foster an animal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Event coordinator</a:t>
            </a:r>
            <a:endParaRPr/>
          </a:p>
        </p:txBody>
      </p:sp>
      <p:sp>
        <p:nvSpPr>
          <p:cNvPr id="143" name="Google Shape;143;p2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need your help!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Mission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…to rescue, rehabilitate, and re-home stray or unwanted pets.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volunteers of Shelbyfield Animal Rescue are dedicated to helping animals in need and finding you the perfect pet for your home.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b="0" l="4611" r="4602" t="0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 you know?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Pet owners experience benefits such as: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Companionship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Social opportunities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Exercise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Stress relief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Lower blood pressure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b="3384" l="0" r="0" t="3375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Pogo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Lab mix		Female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5 mos. old		19 lbs.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Likes: Long walks on the beach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Dislikes: Drama</a:t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 b="0" l="14248" r="14256" t="0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Warm and Fuzzy Inside</a:t>
            </a:r>
            <a:endParaRPr/>
          </a:p>
        </p:txBody>
      </p:sp>
      <p:sp>
        <p:nvSpPr>
          <p:cNvPr id="82" name="Google Shape;82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 of Pet Ownership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Man’s Best Friend</a:t>
            </a:r>
            <a:endParaRPr/>
          </a:p>
        </p:txBody>
      </p:sp>
      <p:sp>
        <p:nvSpPr>
          <p:cNvPr id="88" name="Google Shape;88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Adoptable Dogs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Flapjack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Whippet		Male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9 mos. old		23 lbs.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Likes: Literature, philosophy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Dislikes: Misspelled words</a:t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 rotWithShape="1">
          <a:blip r:embed="rId3">
            <a:alphaModFix/>
          </a:blip>
          <a:srcRect b="0" l="18196" r="10750" t="0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Mr. Wilson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Pug			Male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6 yrs. old		21 lbs.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Likes: Plaid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Dislikes: The outdoors</a:t>
            </a:r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 rotWithShape="1">
          <a:blip r:embed="rId3">
            <a:alphaModFix/>
          </a:blip>
          <a:srcRect b="0" l="14188" r="14188" t="0"/>
          <a:stretch/>
        </p:blipFill>
        <p:spPr>
          <a:xfrm>
            <a:off x="3627297" y="0"/>
            <a:ext cx="55167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Little Things in Life</a:t>
            </a:r>
            <a:endParaRPr/>
          </a:p>
        </p:txBody>
      </p:sp>
      <p:sp>
        <p:nvSpPr>
          <p:cNvPr id="108" name="Google Shape;108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Cats and Other Small Pets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