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220be71e7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1220be71e7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220be71e7_0_17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220be71e7_0_17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220be71e7_0_18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220be71e7_0_18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220be71e7_0_18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220be71e7_0_18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220be71e7_0_18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220be71e7_0_18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645975" y="414400"/>
            <a:ext cx="8217900" cy="4351200"/>
          </a:xfrm>
          <a:prstGeom prst="rect">
            <a:avLst/>
          </a:prstGeom>
          <a:solidFill>
            <a:srgbClr val="3D85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221300" y="751550"/>
            <a:ext cx="6701400" cy="36405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33100"/>
            <a:ext cx="8520600" cy="161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29194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coral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D85C6"/>
              </a:buClr>
              <a:buSzPts val="3200"/>
              <a:buFont typeface="Playfair Display"/>
              <a:buNone/>
              <a:defRPr b="1" sz="3200">
                <a:solidFill>
                  <a:srgbClr val="3D85C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Mongibello Artisan Pasta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 our Business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Mission</a:t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To create unique, high-quality pastas—made by hand without additives or preservatives—for individuals who seek fresh, one-of-a-kind ingredients.</a:t>
            </a:r>
            <a:endParaRPr/>
          </a:p>
        </p:txBody>
      </p:sp>
      <p:sp>
        <p:nvSpPr>
          <p:cNvPr id="67" name="Google Shape;67;p1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68" name="Google Shape;68;p14"/>
          <p:cNvPicPr preferRelativeResize="0"/>
          <p:nvPr/>
        </p:nvPicPr>
        <p:blipFill rotWithShape="1">
          <a:blip r:embed="rId3">
            <a:alphaModFix/>
          </a:blip>
          <a:srcRect b="0" l="35171" r="8956" t="0"/>
          <a:stretch/>
        </p:blipFill>
        <p:spPr>
          <a:xfrm>
            <a:off x="4832400" y="0"/>
            <a:ext cx="43116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Team</a:t>
            </a:r>
            <a:endParaRPr/>
          </a:p>
        </p:txBody>
      </p:sp>
      <p:sp>
        <p:nvSpPr>
          <p:cNvPr id="74" name="Google Shape;74;p15"/>
          <p:cNvSpPr txBox="1"/>
          <p:nvPr>
            <p:ph idx="1" type="body"/>
          </p:nvPr>
        </p:nvSpPr>
        <p:spPr>
          <a:xfrm>
            <a:off x="311700" y="1152475"/>
            <a:ext cx="3298800" cy="306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Owner Shel Rheingold (with Manager Stefan Linn) leads a talented team with over 30 years of experience making pasta by hand, crafting unique flavors that tantalize the palate, and pushing the boundaries of traditional artisan pasta making.</a:t>
            </a:r>
            <a:endParaRPr/>
          </a:p>
        </p:txBody>
      </p:sp>
      <p:sp>
        <p:nvSpPr>
          <p:cNvPr id="75" name="Google Shape;75;p1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76" name="Google Shape;76;p15"/>
          <p:cNvPicPr preferRelativeResize="0"/>
          <p:nvPr/>
        </p:nvPicPr>
        <p:blipFill rotWithShape="1">
          <a:blip r:embed="rId3">
            <a:alphaModFix/>
          </a:blip>
          <a:srcRect b="0" l="13692" r="25" t="0"/>
          <a:stretch/>
        </p:blipFill>
        <p:spPr>
          <a:xfrm>
            <a:off x="4832400" y="0"/>
            <a:ext cx="43116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Shop or Visit Our Kitchen</a:t>
            </a:r>
            <a:endParaRPr/>
          </a:p>
        </p:txBody>
      </p:sp>
      <p:sp>
        <p:nvSpPr>
          <p:cNvPr id="82" name="Google Shape;82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1009 Craftsman Drive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Portland, Maine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9:00-5:00 Tues-Sun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207-555-1145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shel@bellopasta.com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Compare</a:t>
            </a:r>
            <a:endParaRPr/>
          </a:p>
        </p:txBody>
      </p:sp>
      <p:sp>
        <p:nvSpPr>
          <p:cNvPr id="88" name="Google Shape;88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Them:</a:t>
            </a:r>
            <a:endParaRPr/>
          </a:p>
          <a:p>
            <a:pPr indent="-317500" lvl="0" marL="457200" rtl="0" algn="l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Traditional pasta flavors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Conventional use of all-natural dyes; limited color palette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Repetitive die-cut process</a:t>
            </a:r>
            <a:endParaRPr/>
          </a:p>
        </p:txBody>
      </p:sp>
      <p:sp>
        <p:nvSpPr>
          <p:cNvPr id="89" name="Google Shape;89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Us:</a:t>
            </a:r>
            <a:endParaRPr/>
          </a:p>
          <a:p>
            <a:pPr indent="-317500" lvl="0" marL="457200" rtl="0" algn="l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Unique flavors built on tradition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Innovative use of all-natural dyes; wider color palette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Minimal die-cut process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Goods</a:t>
            </a:r>
            <a:endParaRPr/>
          </a:p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Zesty Black Bean Fettuccine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Sun-Dried Tomato Fettuccine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Thai Basil Fettuccine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Roasted Red Pepper Penne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Massaman Curry Penne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Wild Mushroom Penne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Shel’s Spanakopita Bowties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Stefan’s Striped Bowties</a:t>
            </a:r>
            <a:endParaRPr/>
          </a:p>
        </p:txBody>
      </p:sp>
      <p:sp>
        <p:nvSpPr>
          <p:cNvPr id="96" name="Google Shape;96;p1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7" name="Google Shape;97;p18"/>
          <p:cNvPicPr preferRelativeResize="0"/>
          <p:nvPr/>
        </p:nvPicPr>
        <p:blipFill rotWithShape="1">
          <a:blip r:embed="rId3">
            <a:alphaModFix/>
          </a:blip>
          <a:srcRect b="0" l="8" r="13687" t="0"/>
          <a:stretch/>
        </p:blipFill>
        <p:spPr>
          <a:xfrm>
            <a:off x="4832400" y="0"/>
            <a:ext cx="43116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3D85C6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